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rels" ContentType="application/vnd.openxmlformats-package.relationship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7" r:id="rId3"/>
    <p:sldId id="261" r:id="rId4"/>
    <p:sldId id="282" r:id="rId5"/>
    <p:sldId id="289" r:id="rId7"/>
    <p:sldId id="288" r:id="rId8"/>
    <p:sldId id="290" r:id="rId9"/>
    <p:sldId id="287" r:id="rId10"/>
    <p:sldId id="291" r:id="rId11"/>
    <p:sldId id="278" r:id="rId12"/>
    <p:sldId id="279" r:id="rId13"/>
    <p:sldId id="292" r:id="rId14"/>
    <p:sldId id="280" r:id="rId15"/>
    <p:sldId id="293" r:id="rId16"/>
    <p:sldId id="294" r:id="rId17"/>
    <p:sldId id="295" r:id="rId18"/>
    <p:sldId id="300" r:id="rId19"/>
    <p:sldId id="296" r:id="rId20"/>
    <p:sldId id="301" r:id="rId21"/>
    <p:sldId id="312" r:id="rId22"/>
    <p:sldId id="302" r:id="rId23"/>
    <p:sldId id="303" r:id="rId24"/>
    <p:sldId id="327" r:id="rId25"/>
    <p:sldId id="304" r:id="rId26"/>
    <p:sldId id="313" r:id="rId27"/>
    <p:sldId id="314" r:id="rId28"/>
    <p:sldId id="315" r:id="rId29"/>
    <p:sldId id="316" r:id="rId30"/>
    <p:sldId id="317" r:id="rId31"/>
    <p:sldId id="320" r:id="rId32"/>
    <p:sldId id="321" r:id="rId33"/>
    <p:sldId id="318" r:id="rId34"/>
    <p:sldId id="319" r:id="rId35"/>
    <p:sldId id="323" r:id="rId36"/>
    <p:sldId id="324" r:id="rId37"/>
    <p:sldId id="325" r:id="rId38"/>
    <p:sldId id="326" r:id="rId39"/>
    <p:sldId id="266"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0D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0848" autoAdjust="0"/>
  </p:normalViewPr>
  <p:slideViewPr>
    <p:cSldViewPr snapToGrid="0">
      <p:cViewPr varScale="1">
        <p:scale>
          <a:sx n="59" d="100"/>
          <a:sy n="59" d="100"/>
        </p:scale>
        <p:origin x="-744"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5" Type="http://schemas.openxmlformats.org/officeDocument/2006/relationships/customXml" Target="../customXml/item1.xml"/><Relationship Id="rId44" Type="http://schemas.openxmlformats.org/officeDocument/2006/relationships/customXmlProps" Target="../customXml/itemProps2.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6E9294-3911-4A72-B08A-E00E5697811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4CA17B-0637-43EF-AF5C-299A2A0B6A6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图</a:t>
            </a:r>
            <a:r>
              <a:rPr lang="en-US" altLang="zh-CN"/>
              <a:t>a</a:t>
            </a:r>
            <a:r>
              <a:rPr lang="zh-CN" altLang="en-US"/>
              <a:t>中背景存在多种类别的干扰物，这些干扰物会影响特征提取的准确性，尤其在统计特性方面。在没有干扰物先验知识的情况下，要区分目标与干扰物显得非常困难，这要求表示目标的特征具有更高的识别能力：有些背景，如</a:t>
            </a:r>
            <a:r>
              <a:rPr lang="en-US" altLang="zh-CN"/>
              <a:t> </a:t>
            </a:r>
            <a:r>
              <a:rPr lang="zh-CN" altLang="en-US"/>
              <a:t>图</a:t>
            </a:r>
            <a:r>
              <a:rPr lang="en-US" altLang="zh-CN"/>
              <a:t>b</a:t>
            </a:r>
            <a:r>
              <a:rPr lang="zh-CN" altLang="en-US"/>
              <a:t>干扰物并不多，种类也比较少，但是干扰物具有与目标相似的局部结构与背景。图</a:t>
            </a:r>
            <a:r>
              <a:rPr lang="en-US" altLang="zh-CN"/>
              <a:t>C</a:t>
            </a:r>
            <a:r>
              <a:rPr lang="zh-CN" altLang="en-US"/>
              <a:t>显示了目标阴影和遮挡影响的示例。由于阴影或干扰物遮挡的原因，目标上的轮廓或纹理发生变化，有可能在特征提取时产生扭曲，导致检测失败。</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分辨率作为传感器成像系统对输出影像细节辨别能力的一种度量，是遥感影像应用价值的重要技术指标。而对“图像细节”的不同度量则形成了多种不同类型的分辨率，主要有空间分辨率、光谱分辨率和时间分辨率。</a:t>
            </a:r>
            <a:endParaRPr lang="zh-CN" altLang="en-US"/>
          </a:p>
          <a:p>
            <a:r>
              <a:rPr lang="zh-CN" altLang="en-US"/>
              <a:t>（1）空间分辨率：是对遥感影像空间细节信息的辨别能力，指传感器能够分辨最小目标地物大小，是实际卫星观测影像中的一个像素所对应的地面范围。如，WorldView-2卫星全色图像空间分辨率是0.5m，指的是影像中的一个像素所对应的实际地面大小为，高空间分辨率图像对于影响目标地物的识别和目视解译等具有重要的作用；</a:t>
            </a:r>
            <a:endParaRPr lang="zh-CN" altLang="en-US"/>
          </a:p>
          <a:p>
            <a:endParaRPr lang="zh-CN" altLang="en-US"/>
          </a:p>
          <a:p>
            <a:r>
              <a:rPr lang="zh-CN" altLang="en-US"/>
              <a:t>（2）光谱分辨率：是对影像中地物波谱细节信息的分辨能力，是卫星传感器接收地物箱射波谱时所能辨别的最小波长间隔，当间隔较小时，光谱分辨率相应就会越髙，在同样的波谱范围下，通常影像波段数越多，光谱分辨率越高，如高光谱影像往往比多光谱影像具有更髙的光谱分辨率，高光谱分辨率对于影像地物的分类识别等具有重要意义；</a:t>
            </a:r>
            <a:endParaRPr lang="zh-CN" altLang="en-US"/>
          </a:p>
          <a:p>
            <a:endParaRPr lang="zh-CN" altLang="en-US"/>
          </a:p>
          <a:p>
            <a:r>
              <a:rPr lang="zh-CN" altLang="en-US"/>
              <a:t>（3）时间分辨率：是对同一地点的重复观测能力，通常也把时间分辨率称为重访周期，重访周期越短，时间分辨率越髙。髙时间分辨率对于地物的动态变化检测等具有重要作用。</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波段又称为波谱段或波谱带，在遥感技术中，通常把电磁波谱划分为大大小小的段落，大的成为波段区，如可见区、红外区等；中等的如近红外、远红外等；小的称为波段。卫星影像通常包含表示不同波长的多个波段，即从电磁光谱的紫外区到可见光区和红外区。</a:t>
            </a:r>
            <a:endParaRPr lang="zh-CN" altLang="en-US"/>
          </a:p>
          <a:p>
            <a:r>
              <a:rPr lang="zh-CN" altLang="en-US"/>
              <a:t>如，美国陆地资源卫星（landasat）影像的数据采集自电磁光谱的七个不同波段。波段1–7（包括波段 6 在内）表示来自可见光区、近红外区和中红外区的数据。波段 6从热红外区采集数据。另一个多波段图像的示例是真彩色正射影像，该影像包含分别表示红光、绿光和蓝光的三个波段。</a:t>
            </a:r>
            <a:endParaRPr lang="zh-CN" altLang="en-US"/>
          </a:p>
          <a:p>
            <a:r>
              <a:rPr lang="zh-CN" altLang="en-US"/>
              <a:t>不同的波段会对之后的特征提取产生很大的影响</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鲁棒是Robust的音译，也就是健壮和强壮的意思。它也是在异常和危险情况下系统生存的能力。</a:t>
            </a:r>
            <a:endParaRPr lang="zh-CN" altLang="en-US"/>
          </a:p>
          <a:p>
            <a:r>
              <a:rPr lang="zh-CN" altLang="en-US"/>
              <a:t>深度学习是一个框架，包含多个重要算法</a:t>
            </a:r>
            <a:endParaRPr lang="zh-CN" altLang="en-US"/>
          </a:p>
          <a:p>
            <a:r>
              <a:rPr lang="zh-CN" altLang="en-US"/>
              <a:t>Convolutional Neural Networks(CNN)卷积神经网络</a:t>
            </a:r>
            <a:endParaRPr lang="zh-CN" altLang="en-US"/>
          </a:p>
          <a:p>
            <a:r>
              <a:rPr lang="zh-CN" altLang="en-US"/>
              <a:t>AutoEncoder自动编码器</a:t>
            </a:r>
            <a:endParaRPr lang="zh-CN" altLang="en-US"/>
          </a:p>
          <a:p>
            <a:r>
              <a:rPr lang="zh-CN" altLang="en-US"/>
              <a:t>Sparse Coding稀疏编码</a:t>
            </a:r>
            <a:endParaRPr lang="zh-CN" altLang="en-US"/>
          </a:p>
          <a:p>
            <a:r>
              <a:rPr lang="zh-CN" altLang="en-US"/>
              <a:t>Restricted Boltzmann Machine(RBM)限制波尔兹曼机</a:t>
            </a:r>
            <a:endParaRPr lang="zh-CN" altLang="en-US"/>
          </a:p>
          <a:p>
            <a:r>
              <a:rPr lang="zh-CN" altLang="en-US"/>
              <a:t>Deep Belief Networks(DBN)深信度网络</a:t>
            </a:r>
            <a:endParaRPr lang="zh-CN" altLang="en-US"/>
          </a:p>
          <a:p>
            <a:r>
              <a:rPr lang="zh-CN" altLang="en-US"/>
              <a:t>Recurrent neural Network(RNN)多层反馈循环神经网络神经网络</a:t>
            </a:r>
            <a:endParaRPr lang="zh-CN" altLang="en-US"/>
          </a:p>
          <a:p>
            <a:r>
              <a:rPr lang="zh-CN" altLang="en-US"/>
              <a:t>对于不同问题(图像，语音，文本)，需要选用不同网络模型才能达到更好效果。</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sym typeface="+mn-ea"/>
              </a:rPr>
              <a:t>。</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r>
              <a:rPr lang="zh-CN" altLang="en-US"/>
              <a:t>图像分割是计算机视觉领域的一个基础的研究方向，也是该领域的一个经典问题。它的目的是将图像划分为若干个特定的区域，从而提取出其中我们感兴趣的目标，这样既保留了图像中重要的特征信息，又有效减少了无用数据，能够提高后续图像处理的准确率和效率。图像分割在自动驾驶、机器感知、医学影像等领域有着非常多的应用。</a:t>
            </a:r>
            <a:endParaRPr lang="zh-CN" altLang="en-US"/>
          </a:p>
          <a:p>
            <a:r>
              <a:rPr lang="zh-CN" altLang="en-US"/>
              <a:t>分类任务关心整体，给出的是整张图片的内容描述，而检测则关注特定的物体目标，要求获得这一目标的类别信息和位置信息。相比分类，检测给出的是对图片前景和背景的理解，我们需要从背景中分离出感兴趣的目标，并确定这一目标的描述（类别和位置），因而检测模型的输出是一个列表，列表的每一项使用一个数据组给出检出目标的类别和位置，常用矩形检测框的坐标表示。</a:t>
            </a:r>
            <a:endParaRPr lang="zh-CN" altLang="en-US"/>
          </a:p>
          <a:p>
            <a:r>
              <a:rPr lang="zh-CN" altLang="en-US"/>
              <a:t>分割包括语义分割（semantic segmentation）和实例分割（instance segmentation），前者是对背景分离的拓展，要求分离开具有不同语义的图像部分，而后者是检测任务的拓展，要求描述出目标的轮廓（相比检测框更为精细）。分割是对图像的像素级描述，它赋予每个像素类别意义，适用于理解要求较高的场景，如无人驾驶中对道路和非道路的分割。</a:t>
            </a:r>
            <a:endParaRPr lang="zh-CN" altLang="en-US"/>
          </a:p>
          <a:p>
            <a:r>
              <a:rPr lang="zh-CN" altLang="en-US"/>
              <a:t>人体姿态估计（Human Pose Estimation）是计算机视觉中的一个重要任务，也是计算机理解人类动作、行为必不可少的一步。近年来，使用深度学习进行人体姿态估计的方法陆续被提出，且达到了远超传统方法的表现。在实际求解时，对人体姿态的估计常常转化为对人体关键点的预测问题，即首先预测出人体各个关键点的位置坐标，然后根据先验知识确定关键点之间的空间位置关系，从而得到预测的人体骨架。</a:t>
            </a:r>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卷积核参数共享：也就是说一个卷积核对图像进行卷积时，里边的参数是不变的。直观点理解，就是尺度不变性，这就使得网络的容忍能力加强。就好比一个杯子它横放和竖放人都能够将它辨别出来一样。</a:t>
            </a:r>
            <a:r>
              <a:rPr lang="en-US" altLang="zh-CN" dirty="0" smtClean="0"/>
              <a:t>low/high-level feature map</a:t>
            </a:r>
            <a:r>
              <a:rPr lang="zh-CN" altLang="en-US" dirty="0" smtClean="0"/>
              <a:t>：即低阶</a:t>
            </a:r>
            <a:r>
              <a:rPr lang="en-US" altLang="zh-CN" dirty="0" smtClean="0"/>
              <a:t>/</a:t>
            </a:r>
            <a:r>
              <a:rPr lang="zh-CN" altLang="en-US" dirty="0" smtClean="0"/>
              <a:t>高阶特征。这是随着卷积网络的加深对不同深度的</a:t>
            </a:r>
            <a:r>
              <a:rPr lang="en-US" altLang="zh-CN" dirty="0" smtClean="0"/>
              <a:t>feature map</a:t>
            </a:r>
            <a:r>
              <a:rPr lang="zh-CN" altLang="en-US" dirty="0" smtClean="0"/>
              <a:t>的取名。低阶特征可以理解为颜色、边缘等特征，就好比是一个图片中车的轮廓。 高阶特征可以理解为是更加抽象的特征，相当于更加细化的，比如说车中车轮，以及车轮中的车胎等。而通过卷积网络深度的增加，提取到的最后的高阶特征就是组成元素的基本组成单位：比如点、线、弧等。而最后的全连接层的目的其实就是进行这些高阶特征的特征组合。</a:t>
            </a:r>
            <a:r>
              <a:rPr lang="en-US" altLang="zh-CN" dirty="0" smtClean="0"/>
              <a:t>ReLu</a:t>
            </a:r>
            <a:r>
              <a:rPr lang="zh-CN" altLang="en-US" dirty="0" smtClean="0"/>
              <a:t>和</a:t>
            </a:r>
            <a:r>
              <a:rPr lang="en-US" altLang="zh-CN" dirty="0" smtClean="0"/>
              <a:t>BN</a:t>
            </a:r>
            <a:r>
              <a:rPr lang="zh-CN" altLang="en-US" dirty="0" smtClean="0"/>
              <a:t>：即为激活函数层和归一化层。激活函数层的目的就是为了非线性化，得到结果的非线性表达。而归一化</a:t>
            </a:r>
            <a:r>
              <a:rPr lang="en-US" altLang="zh-CN" dirty="0" smtClean="0"/>
              <a:t>BN</a:t>
            </a:r>
            <a:r>
              <a:rPr lang="zh-CN" altLang="en-US" dirty="0" smtClean="0"/>
              <a:t>层，它能够防止梯度爆炸和梯度弥散，而且对网络的收敛也有好处。</a:t>
            </a:r>
            <a:r>
              <a:rPr lang="en-US" altLang="zh-CN" dirty="0" smtClean="0"/>
              <a:t>Conv+BN+relu</a:t>
            </a:r>
            <a:r>
              <a:rPr lang="zh-CN" altLang="en-US" dirty="0" smtClean="0"/>
              <a:t>基本上都会一起使用。小结</a:t>
            </a:r>
            <a:r>
              <a:rPr lang="en-US" altLang="zh-CN" dirty="0" smtClean="0"/>
              <a:t>VGGNet</a:t>
            </a:r>
            <a:r>
              <a:rPr lang="zh-CN" altLang="en-US" dirty="0" smtClean="0"/>
              <a:t>的好处真是太多了图片具有天然的空间结构信息，而卷积操作恰恰就是很好的利用了这种空间结构信息。而且每个</a:t>
            </a:r>
            <a:r>
              <a:rPr lang="en-US" altLang="zh-CN" dirty="0" smtClean="0"/>
              <a:t>block</a:t>
            </a:r>
            <a:r>
              <a:rPr lang="zh-CN" altLang="en-US" dirty="0" smtClean="0"/>
              <a:t>中通过多个</a:t>
            </a:r>
            <a:r>
              <a:rPr lang="en-US" altLang="zh-CN" dirty="0" smtClean="0"/>
              <a:t>Conv</a:t>
            </a:r>
            <a:r>
              <a:rPr lang="zh-CN" altLang="en-US" dirty="0" smtClean="0"/>
              <a:t>的操作，即减少了参数量还保留了同样的感受野。通过网络结构的加深，网络能够提取更加抽象的高阶特征，这也就是为什么最后提取了</a:t>
            </a:r>
            <a:r>
              <a:rPr lang="en-US" altLang="zh-CN" dirty="0" smtClean="0"/>
              <a:t>512</a:t>
            </a:r>
            <a:r>
              <a:rPr lang="zh-CN" altLang="en-US" dirty="0" smtClean="0"/>
              <a:t>通道的</a:t>
            </a:r>
            <a:r>
              <a:rPr lang="en-US" altLang="zh-CN" dirty="0" smtClean="0"/>
              <a:t>feature map</a:t>
            </a:r>
            <a:r>
              <a:rPr lang="zh-CN" altLang="en-US" dirty="0" smtClean="0"/>
              <a:t>。说明了随着网络的加深对精度的提升有很大的帮助缺点：它的参数量太大，耗费了很多的计算资源，这主要是因为最后的三个全连接层。而后也提出了</a:t>
            </a:r>
            <a:r>
              <a:rPr lang="en-US" altLang="zh-CN" dirty="0" smtClean="0"/>
              <a:t>Inception v1</a:t>
            </a:r>
            <a:r>
              <a:rPr lang="zh-CN" altLang="en-US" dirty="0" smtClean="0"/>
              <a:t>、</a:t>
            </a:r>
            <a:r>
              <a:rPr lang="en-US" altLang="zh-CN" dirty="0" smtClean="0"/>
              <a:t>v2</a:t>
            </a:r>
            <a:r>
              <a:rPr lang="zh-CN" altLang="en-US" dirty="0" smtClean="0"/>
              <a:t>、</a:t>
            </a:r>
            <a:r>
              <a:rPr lang="en-US" altLang="zh-CN" dirty="0" smtClean="0"/>
              <a:t>v3</a:t>
            </a:r>
            <a:r>
              <a:rPr lang="zh-CN" altLang="en-US" dirty="0" smtClean="0"/>
              <a:t>版本以及</a:t>
            </a:r>
            <a:r>
              <a:rPr lang="en-US" altLang="zh-CN" dirty="0" smtClean="0"/>
              <a:t>FCN</a:t>
            </a:r>
            <a:r>
              <a:rPr lang="zh-CN" altLang="en-US" dirty="0" smtClean="0"/>
              <a:t>等网络，都很好的解决了这些问题，有兴趣的可以自己查阅一下。虽然</a:t>
            </a:r>
            <a:r>
              <a:rPr lang="en-US" altLang="zh-CN" dirty="0" smtClean="0"/>
              <a:t>VGG</a:t>
            </a:r>
            <a:r>
              <a:rPr lang="zh-CN" altLang="en-US" dirty="0" smtClean="0"/>
              <a:t>比</a:t>
            </a:r>
            <a:r>
              <a:rPr lang="en-US" altLang="zh-CN" dirty="0" smtClean="0"/>
              <a:t>Alex-net</a:t>
            </a:r>
            <a:r>
              <a:rPr lang="zh-CN" altLang="en-US" dirty="0" smtClean="0"/>
              <a:t>有更多的参数，更深的层次；但是</a:t>
            </a:r>
            <a:r>
              <a:rPr lang="en-US" altLang="zh-CN" dirty="0" smtClean="0"/>
              <a:t>VGG</a:t>
            </a:r>
            <a:r>
              <a:rPr lang="zh-CN" altLang="en-US" dirty="0" smtClean="0"/>
              <a:t>只需要很少的迭代次数就开始收敛，原因：</a:t>
            </a:r>
            <a:r>
              <a:rPr lang="en-US" altLang="zh-CN" dirty="0" smtClean="0"/>
              <a:t>1</a:t>
            </a:r>
            <a:r>
              <a:rPr lang="zh-CN" altLang="en-US" dirty="0" smtClean="0"/>
              <a:t>：深度和小的滤波器尺寸起到了隐士规则化作用。</a:t>
            </a:r>
            <a:r>
              <a:rPr lang="en-US" altLang="zh-CN" dirty="0" smtClean="0"/>
              <a:t>2</a:t>
            </a:r>
            <a:r>
              <a:rPr lang="zh-CN" altLang="en-US" dirty="0" smtClean="0"/>
              <a:t>：一些层的</a:t>
            </a:r>
            <a:r>
              <a:rPr lang="en-US" altLang="zh-CN" dirty="0" smtClean="0"/>
              <a:t>pre-initialisationpre-initialisation</a:t>
            </a:r>
            <a:r>
              <a:rPr lang="zh-CN" altLang="en-US" dirty="0" smtClean="0"/>
              <a:t>：网络</a:t>
            </a:r>
            <a:r>
              <a:rPr lang="en-US" altLang="zh-CN" dirty="0" smtClean="0"/>
              <a:t>A</a:t>
            </a:r>
            <a:r>
              <a:rPr lang="zh-CN" altLang="en-US" dirty="0" smtClean="0"/>
              <a:t>的权值</a:t>
            </a:r>
            <a:r>
              <a:rPr lang="en-US" altLang="zh-CN" dirty="0" smtClean="0"/>
              <a:t>W~</a:t>
            </a:r>
            <a:r>
              <a:rPr lang="zh-CN" altLang="en-US" dirty="0" smtClean="0"/>
              <a:t>（</a:t>
            </a:r>
            <a:r>
              <a:rPr lang="en-US" altLang="zh-CN" dirty="0" smtClean="0"/>
              <a:t>0,0.01</a:t>
            </a:r>
            <a:r>
              <a:rPr lang="zh-CN" altLang="en-US" dirty="0" smtClean="0"/>
              <a:t>）的高斯分布，</a:t>
            </a:r>
            <a:r>
              <a:rPr lang="en-US" altLang="zh-CN" dirty="0" smtClean="0"/>
              <a:t>bias</a:t>
            </a:r>
            <a:r>
              <a:rPr lang="zh-CN" altLang="en-US" dirty="0" smtClean="0"/>
              <a:t>为</a:t>
            </a:r>
            <a:r>
              <a:rPr lang="en-US" altLang="zh-CN" dirty="0" smtClean="0"/>
              <a:t>0</a:t>
            </a:r>
            <a:r>
              <a:rPr lang="zh-CN" altLang="en-US" dirty="0" smtClean="0"/>
              <a:t>；由于存在大量的</a:t>
            </a:r>
            <a:r>
              <a:rPr lang="en-US" altLang="zh-CN" dirty="0" smtClean="0"/>
              <a:t>ReLU</a:t>
            </a:r>
            <a:r>
              <a:rPr lang="zh-CN" altLang="en-US" dirty="0" smtClean="0"/>
              <a:t>函数，不好的权值初始值对于网络训练影响较大。为了绕开这个问题，作者现在通过随机的方式训练最浅的网络</a:t>
            </a:r>
            <a:r>
              <a:rPr lang="en-US" altLang="zh-CN" dirty="0" smtClean="0"/>
              <a:t>A</a:t>
            </a:r>
            <a:r>
              <a:rPr lang="zh-CN" altLang="en-US" dirty="0" smtClean="0"/>
              <a:t>；然后在训练其他网络时，把</a:t>
            </a:r>
            <a:r>
              <a:rPr lang="en-US" altLang="zh-CN" dirty="0" smtClean="0"/>
              <a:t>A</a:t>
            </a:r>
            <a:r>
              <a:rPr lang="zh-CN" altLang="en-US" dirty="0" smtClean="0"/>
              <a:t>的前</a:t>
            </a:r>
            <a:r>
              <a:rPr lang="en-US" altLang="zh-CN" dirty="0" smtClean="0"/>
              <a:t>4</a:t>
            </a:r>
            <a:r>
              <a:rPr lang="zh-CN" altLang="en-US" dirty="0" smtClean="0"/>
              <a:t>个卷基层（感觉是每个阶段的以第一卷积层）和最后全连接层的权值当做其他网络的初始值，未赋值的中间层通过随机初始化。</a:t>
            </a:r>
            <a:endParaRPr lang="zh-CN" altLang="en-US" dirty="0" smtClean="0"/>
          </a:p>
        </p:txBody>
      </p:sp>
      <p:sp>
        <p:nvSpPr>
          <p:cNvPr id="4" name="灯片编号占位符 3"/>
          <p:cNvSpPr>
            <a:spLocks noGrp="1"/>
          </p:cNvSpPr>
          <p:nvPr>
            <p:ph type="sldNum" sz="quarter" idx="10"/>
          </p:nvPr>
        </p:nvSpPr>
        <p:spPr/>
        <p:txBody>
          <a:bodyPr/>
          <a:lstStyle/>
          <a:p>
            <a:fld id="{574CA17B-0637-43EF-AF5C-299A2A0B6A6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5C4B146-F27B-456F-8A09-8906A421A5FC}" type="datetime2">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李贞亮 制</a:t>
            </a:r>
            <a:endParaRPr lang="zh-CN" altLang="en-US"/>
          </a:p>
        </p:txBody>
      </p:sp>
      <p:sp>
        <p:nvSpPr>
          <p:cNvPr id="6" name="灯片编号占位符 5"/>
          <p:cNvSpPr>
            <a:spLocks noGrp="1"/>
          </p:cNvSpPr>
          <p:nvPr>
            <p:ph type="sldNum" sz="quarter" idx="12"/>
          </p:nvPr>
        </p:nvSpPr>
        <p:spPr/>
        <p:txBody>
          <a:bodyPr/>
          <a:lstStyle/>
          <a:p>
            <a:fld id="{1F2AA789-DB40-43C9-AF16-CBE634E755E5}" type="slidenum">
              <a:rPr lang="zh-CN" altLang="en-US" smtClean="0"/>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411792" y="308841"/>
            <a:ext cx="3446912" cy="926072"/>
          </a:xfrm>
          <a:prstGeom prst="rect">
            <a:avLst/>
          </a:prstGeom>
        </p:spPr>
      </p:pic>
      <p:sp>
        <p:nvSpPr>
          <p:cNvPr id="8" name="内容占位符 11"/>
          <p:cNvSpPr>
            <a:spLocks noGrp="1"/>
          </p:cNvSpPr>
          <p:nvPr>
            <p:ph sz="quarter" idx="13" hasCustomPrompt="1"/>
          </p:nvPr>
        </p:nvSpPr>
        <p:spPr>
          <a:xfrm>
            <a:off x="2194424" y="2361073"/>
            <a:ext cx="7803151" cy="842335"/>
          </a:xfrm>
          <a:prstGeom prst="rect">
            <a:avLst/>
          </a:prstGeom>
        </p:spPr>
        <p:txBody>
          <a:bodyPr anchor="ctr" anchorCtr="0"/>
          <a:lstStyle>
            <a:lvl1pPr marL="0" indent="0" algn="ctr">
              <a:buNone/>
              <a:defRPr lang="zh-CN" altLang="en-US" sz="4800" kern="1200" dirty="0" smtClean="0">
                <a:solidFill>
                  <a:schemeClr val="tx1"/>
                </a:solidFill>
                <a:latin typeface="华文新魏" panose="02010800040101010101" pitchFamily="2" charset="-122"/>
                <a:ea typeface="华文新魏" panose="02010800040101010101" pitchFamily="2" charset="-122"/>
                <a:cs typeface="+mn-cs"/>
              </a:defRPr>
            </a:lvl1pPr>
            <a:lvl2pPr marL="457200" indent="0">
              <a:buNone/>
              <a:defRPr/>
            </a:lvl2pPr>
          </a:lstStyle>
          <a:p>
            <a:pPr lvl="0"/>
            <a:r>
              <a:rPr lang="zh-CN" altLang="en-US" dirty="0"/>
              <a:t>标题</a:t>
            </a:r>
            <a:endParaRPr lang="zh-CN" altLang="en-US" dirty="0"/>
          </a:p>
        </p:txBody>
      </p:sp>
      <p:sp>
        <p:nvSpPr>
          <p:cNvPr id="9" name="内容占位符 13"/>
          <p:cNvSpPr>
            <a:spLocks noGrp="1"/>
          </p:cNvSpPr>
          <p:nvPr>
            <p:ph sz="quarter" idx="14" hasCustomPrompt="1"/>
          </p:nvPr>
        </p:nvSpPr>
        <p:spPr>
          <a:xfrm>
            <a:off x="5336023" y="3902716"/>
            <a:ext cx="1519951" cy="584775"/>
          </a:xfrm>
          <a:prstGeom prst="rect">
            <a:avLst/>
          </a:prstGeom>
        </p:spPr>
        <p:txBody>
          <a:bodyPr anchor="ctr" anchorCtr="0">
            <a:noAutofit/>
          </a:bodyPr>
          <a:lstStyle>
            <a:lvl1pPr marL="0" indent="0" algn="ctr" defTabSz="914400" rtl="0" eaLnBrk="1" latinLnBrk="0" hangingPunct="1">
              <a:buNone/>
              <a:defRPr lang="zh-CN" altLang="en-US" sz="3200" kern="1200" dirty="0" smtClean="0">
                <a:solidFill>
                  <a:schemeClr val="tx1"/>
                </a:solidFill>
                <a:latin typeface="楷体" panose="02010609060101010101" pitchFamily="49" charset="-122"/>
                <a:ea typeface="楷体" panose="02010609060101010101" pitchFamily="49" charset="-122"/>
                <a:cs typeface="+mn-cs"/>
              </a:defRPr>
            </a:lvl1pPr>
            <a:lvl2pPr marL="457200" indent="0">
              <a:buNone/>
              <a:defRPr/>
            </a:lvl2pPr>
          </a:lstStyle>
          <a:p>
            <a:pPr lvl="0"/>
            <a:r>
              <a:rPr lang="zh-CN" altLang="en-US" dirty="0"/>
              <a:t>姓名</a:t>
            </a:r>
            <a:endParaRPr lang="zh-CN" altLang="en-US" dirty="0"/>
          </a:p>
        </p:txBody>
      </p:sp>
      <p:sp>
        <p:nvSpPr>
          <p:cNvPr id="10" name="内容占位符 15"/>
          <p:cNvSpPr>
            <a:spLocks noGrp="1"/>
          </p:cNvSpPr>
          <p:nvPr>
            <p:ph sz="quarter" idx="15" hasCustomPrompt="1"/>
          </p:nvPr>
        </p:nvSpPr>
        <p:spPr>
          <a:xfrm>
            <a:off x="5035217" y="4707141"/>
            <a:ext cx="2121562" cy="365126"/>
          </a:xfrm>
          <a:prstGeom prst="rect">
            <a:avLst/>
          </a:prstGeom>
        </p:spPr>
        <p:txBody>
          <a:bodyPr anchor="ctr" anchorCtr="0">
            <a:normAutofit/>
          </a:bodyPr>
          <a:lstStyle>
            <a:lvl1pPr marL="0" indent="0" algn="ctr" defTabSz="914400" rtl="0" eaLnBrk="1" latinLnBrk="0" hangingPunct="1">
              <a:buNone/>
              <a:defRPr lang="zh-CN" altLang="en-US" sz="1800" kern="1200" dirty="0" smtClean="0">
                <a:solidFill>
                  <a:schemeClr val="tx1"/>
                </a:solidFill>
                <a:latin typeface="楷体" panose="02010609060101010101" pitchFamily="49" charset="-122"/>
                <a:ea typeface="楷体" panose="02010609060101010101" pitchFamily="49" charset="-122"/>
                <a:cs typeface="+mn-cs"/>
              </a:defRPr>
            </a:lvl1pPr>
          </a:lstStyle>
          <a:p>
            <a:pPr lvl="0"/>
            <a:r>
              <a:rPr lang="zh-CN" altLang="en-US" dirty="0"/>
              <a:t>工作单位</a:t>
            </a:r>
            <a:endParaRPr lang="zh-CN" altLang="en-US" dirty="0"/>
          </a:p>
        </p:txBody>
      </p:sp>
      <p:cxnSp>
        <p:nvCxnSpPr>
          <p:cNvPr id="11" name="直接连接符 10"/>
          <p:cNvCxnSpPr/>
          <p:nvPr userDrawn="1"/>
        </p:nvCxnSpPr>
        <p:spPr>
          <a:xfrm>
            <a:off x="2194424" y="2352195"/>
            <a:ext cx="7803151"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2194424" y="3211462"/>
            <a:ext cx="7803151"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BB3A2B-CDF7-404B-AA3F-6FBDB603E2D0}" type="datetime2">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李贞亮 制</a:t>
            </a:r>
            <a:endParaRPr lang="zh-CN" altLang="en-US"/>
          </a:p>
        </p:txBody>
      </p:sp>
      <p:sp>
        <p:nvSpPr>
          <p:cNvPr id="4" name="灯片编号占位符 3"/>
          <p:cNvSpPr>
            <a:spLocks noGrp="1"/>
          </p:cNvSpPr>
          <p:nvPr>
            <p:ph type="sldNum" sz="quarter" idx="12"/>
          </p:nvPr>
        </p:nvSpPr>
        <p:spPr/>
        <p:txBody>
          <a:bodyPr/>
          <a:lstStyle/>
          <a:p>
            <a:fld id="{1F2AA789-DB40-43C9-AF16-CBE634E755E5}" type="slidenum">
              <a:rPr lang="zh-CN" altLang="en-US" smtClean="0"/>
            </a:fld>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0790400" y="366351"/>
            <a:ext cx="792000" cy="7920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DEC8AA4-9E8B-46FF-9196-263EF7676349}" type="datetime2">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李贞亮 制</a:t>
            </a:r>
            <a:endParaRPr lang="zh-CN" altLang="en-US"/>
          </a:p>
        </p:txBody>
      </p:sp>
      <p:sp>
        <p:nvSpPr>
          <p:cNvPr id="5" name="灯片编号占位符 4"/>
          <p:cNvSpPr>
            <a:spLocks noGrp="1"/>
          </p:cNvSpPr>
          <p:nvPr>
            <p:ph type="sldNum" sz="quarter" idx="12"/>
          </p:nvPr>
        </p:nvSpPr>
        <p:spPr/>
        <p:txBody>
          <a:bodyPr/>
          <a:lstStyle/>
          <a:p>
            <a:fld id="{1F2AA789-DB40-43C9-AF16-CBE634E755E5}" type="slidenum">
              <a:rPr lang="zh-CN" altLang="en-US" smtClean="0"/>
            </a:fld>
            <a:endParaRPr lang="zh-CN" altLang="en-US"/>
          </a:p>
        </p:txBody>
      </p:sp>
      <p:cxnSp>
        <p:nvCxnSpPr>
          <p:cNvPr id="11" name="直接连接符 10"/>
          <p:cNvCxnSpPr/>
          <p:nvPr userDrawn="1"/>
        </p:nvCxnSpPr>
        <p:spPr>
          <a:xfrm>
            <a:off x="610234" y="500743"/>
            <a:ext cx="0" cy="523219"/>
          </a:xfrm>
          <a:prstGeom prst="line">
            <a:avLst/>
          </a:prstGeom>
          <a:ln w="28575">
            <a:solidFill>
              <a:srgbClr val="A70D17"/>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 name="文本框 1"/>
          <p:cNvSpPr txBox="1"/>
          <p:nvPr userDrawn="1"/>
        </p:nvSpPr>
        <p:spPr>
          <a:xfrm>
            <a:off x="676575" y="469964"/>
            <a:ext cx="1104790" cy="584775"/>
          </a:xfrm>
          <a:prstGeom prst="rect">
            <a:avLst/>
          </a:prstGeom>
          <a:noFill/>
          <a:effectLst>
            <a:outerShdw blurRad="50800" dist="38100" dir="2700000" algn="tl" rotWithShape="0">
              <a:prstClr val="black">
                <a:alpha val="40000"/>
              </a:prstClr>
            </a:outerShdw>
          </a:effectLst>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chemeClr val="tx1"/>
                </a:solidFill>
                <a:latin typeface="华文新魏" panose="02010800040101010101" pitchFamily="2" charset="-122"/>
                <a:ea typeface="华文新魏" panose="02010800040101010101" pitchFamily="2" charset="-122"/>
              </a:rPr>
              <a:t>结 语</a:t>
            </a:r>
            <a:endParaRPr lang="zh-CN" altLang="en-US" sz="3200" dirty="0">
              <a:solidFill>
                <a:schemeClr val="tx1"/>
              </a:solidFill>
              <a:latin typeface="华文新魏" panose="02010800040101010101" pitchFamily="2" charset="-122"/>
              <a:ea typeface="华文新魏" panose="02010800040101010101" pitchFamily="2" charset="-122"/>
            </a:endParaRPr>
          </a:p>
        </p:txBody>
      </p:sp>
      <p:sp>
        <p:nvSpPr>
          <p:cNvPr id="6" name="文本框 5"/>
          <p:cNvSpPr txBox="1"/>
          <p:nvPr userDrawn="1"/>
        </p:nvSpPr>
        <p:spPr>
          <a:xfrm>
            <a:off x="3951823" y="2767280"/>
            <a:ext cx="4288353" cy="1323439"/>
          </a:xfrm>
          <a:prstGeom prst="rect">
            <a:avLst/>
          </a:prstGeom>
          <a:noFill/>
        </p:spPr>
        <p:txBody>
          <a:bodyPr wrap="none" rtlCol="0">
            <a:spAutoFit/>
          </a:bodyPr>
          <a:lstStyle/>
          <a:p>
            <a:r>
              <a:rPr lang="zh-CN" altLang="en-US" sz="8000" dirty="0">
                <a:latin typeface="华文新魏" panose="02010800040101010101" pitchFamily="2" charset="-122"/>
                <a:ea typeface="华文新魏" panose="02010800040101010101" pitchFamily="2" charset="-122"/>
              </a:rPr>
              <a:t>感谢聆听</a:t>
            </a:r>
            <a:endParaRPr lang="zh-CN" altLang="en-US" sz="8000" dirty="0">
              <a:latin typeface="华文新魏" panose="02010800040101010101" pitchFamily="2" charset="-122"/>
              <a:ea typeface="华文新魏" panose="02010800040101010101" pitchFamily="2" charset="-122"/>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0790400" y="366351"/>
            <a:ext cx="792000" cy="792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9556655-EAFD-40F7-BFBF-A09EF705493C}" type="datetime2">
              <a:rPr lang="zh-CN" altLang="en-US" smtClean="0"/>
            </a:fld>
            <a:endParaRPr lang="zh-CN" altLang="en-US" sz="1400" dirty="0"/>
          </a:p>
        </p:txBody>
      </p:sp>
      <p:sp>
        <p:nvSpPr>
          <p:cNvPr id="4" name="页脚占位符 3"/>
          <p:cNvSpPr>
            <a:spLocks noGrp="1"/>
          </p:cNvSpPr>
          <p:nvPr>
            <p:ph type="ftr" sz="quarter" idx="11"/>
          </p:nvPr>
        </p:nvSpPr>
        <p:spPr/>
        <p:txBody>
          <a:bodyPr/>
          <a:lstStyle/>
          <a:p>
            <a:r>
              <a:rPr lang="zh-CN" altLang="en-US"/>
              <a:t>李贞亮 制</a:t>
            </a:r>
            <a:endParaRPr lang="zh-CN" altLang="en-US" dirty="0">
              <a:latin typeface="华文楷体" panose="02010600040101010101" pitchFamily="2" charset="-122"/>
              <a:ea typeface="华文楷体" panose="02010600040101010101" pitchFamily="2" charset="-122"/>
            </a:endParaRPr>
          </a:p>
        </p:txBody>
      </p:sp>
      <p:sp>
        <p:nvSpPr>
          <p:cNvPr id="5" name="灯片编号占位符 4"/>
          <p:cNvSpPr>
            <a:spLocks noGrp="1"/>
          </p:cNvSpPr>
          <p:nvPr>
            <p:ph type="sldNum" sz="quarter" idx="12"/>
          </p:nvPr>
        </p:nvSpPr>
        <p:spPr/>
        <p:txBody>
          <a:bodyPr/>
          <a:lstStyle/>
          <a:p>
            <a:fld id="{1F2AA789-DB40-43C9-AF16-CBE634E755E5}" type="slidenum">
              <a:rPr lang="zh-CN" altLang="en-US" smtClean="0"/>
            </a:fld>
            <a:endParaRPr lang="zh-CN" altLang="en-US" sz="1400" dirty="0"/>
          </a:p>
        </p:txBody>
      </p:sp>
      <p:sp>
        <p:nvSpPr>
          <p:cNvPr id="11" name="Rectangle 10"/>
          <p:cNvSpPr/>
          <p:nvPr userDrawn="1"/>
        </p:nvSpPr>
        <p:spPr>
          <a:xfrm>
            <a:off x="999067" y="1735667"/>
            <a:ext cx="9753600" cy="1956197"/>
          </a:xfrm>
          <a:prstGeom prst="rect">
            <a:avLst/>
          </a:prstGeom>
          <a:noFill/>
          <a:ln w="6350" cap="rnd" cmpd="sng" algn="ctr">
            <a:solidFill>
              <a:srgbClr val="A70D17"/>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2" name="Rectangle 14"/>
          <p:cNvSpPr/>
          <p:nvPr userDrawn="1"/>
        </p:nvSpPr>
        <p:spPr>
          <a:xfrm>
            <a:off x="999067" y="1735667"/>
            <a:ext cx="304800" cy="1956197"/>
          </a:xfrm>
          <a:prstGeom prst="rect">
            <a:avLst/>
          </a:prstGeom>
          <a:solidFill>
            <a:srgbClr val="A70D17"/>
          </a:solidFill>
          <a:ln w="6350" cap="rnd" cmpd="sng" algn="ctr">
            <a:solidFill>
              <a:srgbClr val="A70D17"/>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411792" y="308841"/>
            <a:ext cx="3446912" cy="926072"/>
          </a:xfrm>
          <a:prstGeom prst="rect">
            <a:avLst/>
          </a:prstGeom>
        </p:spPr>
      </p:pic>
      <p:sp>
        <p:nvSpPr>
          <p:cNvPr id="14" name="内容占位符 11"/>
          <p:cNvSpPr>
            <a:spLocks noGrp="1"/>
          </p:cNvSpPr>
          <p:nvPr>
            <p:ph sz="quarter" idx="13" hasCustomPrompt="1"/>
          </p:nvPr>
        </p:nvSpPr>
        <p:spPr>
          <a:xfrm>
            <a:off x="1439333" y="1956528"/>
            <a:ext cx="9144000" cy="1514475"/>
          </a:xfrm>
          <a:prstGeom prst="rect">
            <a:avLst/>
          </a:prstGeom>
        </p:spPr>
        <p:txBody>
          <a:bodyPr anchor="ctr" anchorCtr="0"/>
          <a:lstStyle>
            <a:lvl1pPr marL="0" indent="0" algn="ctr">
              <a:buNone/>
              <a:defRPr lang="zh-CN" altLang="en-US" sz="4800" kern="1200" dirty="0" smtClean="0">
                <a:solidFill>
                  <a:schemeClr val="tx1"/>
                </a:solidFill>
                <a:latin typeface="华文新魏" panose="02010800040101010101" pitchFamily="2" charset="-122"/>
                <a:ea typeface="华文新魏" panose="02010800040101010101" pitchFamily="2" charset="-122"/>
                <a:cs typeface="+mn-cs"/>
              </a:defRPr>
            </a:lvl1pPr>
            <a:lvl2pPr marL="457200" indent="0">
              <a:buNone/>
              <a:defRPr/>
            </a:lvl2pPr>
          </a:lstStyle>
          <a:p>
            <a:pPr lvl="0"/>
            <a:r>
              <a:rPr lang="zh-CN" altLang="en-US" dirty="0"/>
              <a:t>标题</a:t>
            </a:r>
            <a:endParaRPr lang="zh-CN" altLang="en-US" dirty="0"/>
          </a:p>
        </p:txBody>
      </p:sp>
      <p:sp>
        <p:nvSpPr>
          <p:cNvPr id="15" name="内容占位符 13"/>
          <p:cNvSpPr>
            <a:spLocks noGrp="1"/>
          </p:cNvSpPr>
          <p:nvPr>
            <p:ph sz="quarter" idx="14" hasCustomPrompt="1"/>
          </p:nvPr>
        </p:nvSpPr>
        <p:spPr>
          <a:xfrm>
            <a:off x="5336024" y="4310579"/>
            <a:ext cx="1519951" cy="584775"/>
          </a:xfrm>
          <a:prstGeom prst="rect">
            <a:avLst/>
          </a:prstGeom>
        </p:spPr>
        <p:txBody>
          <a:bodyPr anchor="ctr" anchorCtr="0">
            <a:noAutofit/>
          </a:bodyPr>
          <a:lstStyle>
            <a:lvl1pPr marL="0" indent="0" algn="ctr" defTabSz="914400" rtl="0" eaLnBrk="1" latinLnBrk="0" hangingPunct="1">
              <a:buNone/>
              <a:defRPr lang="zh-CN" altLang="en-US" sz="3200" kern="1200" dirty="0" smtClean="0">
                <a:solidFill>
                  <a:schemeClr val="tx1"/>
                </a:solidFill>
                <a:latin typeface="楷体" panose="02010609060101010101" pitchFamily="49" charset="-122"/>
                <a:ea typeface="楷体" panose="02010609060101010101" pitchFamily="49" charset="-122"/>
                <a:cs typeface="+mn-cs"/>
              </a:defRPr>
            </a:lvl1pPr>
            <a:lvl2pPr marL="457200" indent="0">
              <a:buNone/>
              <a:defRPr/>
            </a:lvl2pPr>
          </a:lstStyle>
          <a:p>
            <a:pPr lvl="0"/>
            <a:r>
              <a:rPr lang="zh-CN" altLang="en-US" dirty="0"/>
              <a:t>姓名</a:t>
            </a:r>
            <a:endParaRPr lang="zh-CN" altLang="en-US" dirty="0"/>
          </a:p>
        </p:txBody>
      </p:sp>
      <p:sp>
        <p:nvSpPr>
          <p:cNvPr id="16" name="内容占位符 15"/>
          <p:cNvSpPr>
            <a:spLocks noGrp="1"/>
          </p:cNvSpPr>
          <p:nvPr>
            <p:ph sz="quarter" idx="15" hasCustomPrompt="1"/>
          </p:nvPr>
        </p:nvSpPr>
        <p:spPr>
          <a:xfrm>
            <a:off x="4950552" y="5148943"/>
            <a:ext cx="2121562" cy="365126"/>
          </a:xfrm>
          <a:prstGeom prst="rect">
            <a:avLst/>
          </a:prstGeom>
        </p:spPr>
        <p:txBody>
          <a:bodyPr anchor="ctr" anchorCtr="0">
            <a:normAutofit/>
          </a:bodyPr>
          <a:lstStyle>
            <a:lvl1pPr marL="0" indent="0" algn="ctr" defTabSz="914400" rtl="0" eaLnBrk="1" latinLnBrk="0" hangingPunct="1">
              <a:buNone/>
              <a:defRPr lang="zh-CN" altLang="en-US" sz="1800" kern="1200" dirty="0" smtClean="0">
                <a:solidFill>
                  <a:schemeClr val="tx1"/>
                </a:solidFill>
                <a:latin typeface="楷体" panose="02010609060101010101" pitchFamily="49" charset="-122"/>
                <a:ea typeface="楷体" panose="02010609060101010101" pitchFamily="49" charset="-122"/>
                <a:cs typeface="+mn-cs"/>
              </a:defRPr>
            </a:lvl1pPr>
          </a:lstStyle>
          <a:p>
            <a:pPr lvl="0"/>
            <a:r>
              <a:rPr lang="zh-CN" altLang="en-US" dirty="0"/>
              <a:t>工作单位</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大纲目录">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9556655-EAFD-40F7-BFBF-A09EF705493C}" type="datetime2">
              <a:rPr lang="zh-CN" altLang="en-US" smtClean="0"/>
            </a:fld>
            <a:endParaRPr lang="zh-CN" altLang="en-US" sz="1400" dirty="0"/>
          </a:p>
        </p:txBody>
      </p:sp>
      <p:sp>
        <p:nvSpPr>
          <p:cNvPr id="4" name="页脚占位符 3"/>
          <p:cNvSpPr>
            <a:spLocks noGrp="1"/>
          </p:cNvSpPr>
          <p:nvPr>
            <p:ph type="ftr" sz="quarter" idx="11"/>
          </p:nvPr>
        </p:nvSpPr>
        <p:spPr/>
        <p:txBody>
          <a:bodyPr/>
          <a:lstStyle/>
          <a:p>
            <a:r>
              <a:rPr lang="zh-CN" altLang="en-US"/>
              <a:t>李贞亮 制</a:t>
            </a:r>
            <a:endParaRPr lang="zh-CN" altLang="en-US" dirty="0">
              <a:latin typeface="华文楷体" panose="02010600040101010101" pitchFamily="2" charset="-122"/>
              <a:ea typeface="华文楷体" panose="02010600040101010101" pitchFamily="2" charset="-122"/>
            </a:endParaRPr>
          </a:p>
        </p:txBody>
      </p:sp>
      <p:sp>
        <p:nvSpPr>
          <p:cNvPr id="5" name="灯片编号占位符 4"/>
          <p:cNvSpPr>
            <a:spLocks noGrp="1"/>
          </p:cNvSpPr>
          <p:nvPr>
            <p:ph type="sldNum" sz="quarter" idx="12"/>
          </p:nvPr>
        </p:nvSpPr>
        <p:spPr/>
        <p:txBody>
          <a:bodyPr/>
          <a:lstStyle/>
          <a:p>
            <a:fld id="{1F2AA789-DB40-43C9-AF16-CBE634E755E5}" type="slidenum">
              <a:rPr lang="zh-CN" altLang="en-US" smtClean="0"/>
            </a:fld>
            <a:endParaRPr lang="zh-CN" altLang="en-US" sz="1400" dirty="0"/>
          </a:p>
        </p:txBody>
      </p:sp>
      <p:cxnSp>
        <p:nvCxnSpPr>
          <p:cNvPr id="6" name="直接连接符 5"/>
          <p:cNvCxnSpPr/>
          <p:nvPr userDrawn="1"/>
        </p:nvCxnSpPr>
        <p:spPr>
          <a:xfrm>
            <a:off x="609600" y="500742"/>
            <a:ext cx="0" cy="523219"/>
          </a:xfrm>
          <a:prstGeom prst="line">
            <a:avLst/>
          </a:prstGeom>
          <a:ln w="28575">
            <a:solidFill>
              <a:srgbClr val="A70D17"/>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7" name="直接连接符 6"/>
          <p:cNvCxnSpPr/>
          <p:nvPr userDrawn="1"/>
        </p:nvCxnSpPr>
        <p:spPr>
          <a:xfrm>
            <a:off x="1963756" y="500742"/>
            <a:ext cx="0" cy="523219"/>
          </a:xfrm>
          <a:prstGeom prst="line">
            <a:avLst/>
          </a:prstGeom>
          <a:ln w="28575">
            <a:solidFill>
              <a:srgbClr val="A70D17"/>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8" name="文本框 7"/>
          <p:cNvSpPr txBox="1"/>
          <p:nvPr userDrawn="1"/>
        </p:nvSpPr>
        <p:spPr>
          <a:xfrm>
            <a:off x="676575" y="469964"/>
            <a:ext cx="1104790" cy="584775"/>
          </a:xfrm>
          <a:prstGeom prst="rect">
            <a:avLst/>
          </a:prstGeom>
          <a:noFill/>
          <a:effectLst>
            <a:outerShdw blurRad="50800" dist="38100" dir="2700000" algn="tl" rotWithShape="0">
              <a:prstClr val="black">
                <a:alpha val="40000"/>
              </a:prstClr>
            </a:outerShdw>
          </a:effectLst>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chemeClr val="tx1"/>
                </a:solidFill>
                <a:latin typeface="华文新魏" panose="02010800040101010101" pitchFamily="2" charset="-122"/>
                <a:ea typeface="华文新魏" panose="02010800040101010101" pitchFamily="2" charset="-122"/>
              </a:rPr>
              <a:t>目 录</a:t>
            </a:r>
            <a:endParaRPr lang="zh-CN" altLang="en-US" sz="3200" dirty="0">
              <a:solidFill>
                <a:schemeClr val="tx1"/>
              </a:solidFill>
              <a:latin typeface="华文新魏" panose="02010800040101010101" pitchFamily="2" charset="-122"/>
              <a:ea typeface="华文新魏" panose="02010800040101010101" pitchFamily="2" charset="-122"/>
            </a:endParaRPr>
          </a:p>
        </p:txBody>
      </p:sp>
      <p:sp>
        <p:nvSpPr>
          <p:cNvPr id="9" name="文本框 8"/>
          <p:cNvSpPr txBox="1"/>
          <p:nvPr userDrawn="1"/>
        </p:nvSpPr>
        <p:spPr>
          <a:xfrm>
            <a:off x="2030731" y="469964"/>
            <a:ext cx="1631216" cy="584775"/>
          </a:xfrm>
          <a:prstGeom prst="rect">
            <a:avLst/>
          </a:prstGeom>
          <a:noFill/>
          <a:effectLst>
            <a:outerShdw blurRad="50800" dist="38100" dir="2700000" algn="tl" rotWithShape="0">
              <a:prstClr val="black">
                <a:alpha val="40000"/>
              </a:prstClr>
            </a:outerShdw>
          </a:effectLst>
        </p:spPr>
        <p:txBody>
          <a:bodyPr wrap="none" rtlCol="0" anchor="ctr" anchorCtr="0">
            <a:spAutoFit/>
          </a:bodyPr>
          <a:lstStyle/>
          <a:p>
            <a:r>
              <a:rPr lang="en-US" altLang="zh-CN" sz="3200" kern="1200" dirty="0">
                <a:solidFill>
                  <a:schemeClr val="tx1"/>
                </a:solidFill>
                <a:latin typeface="Calibri" panose="020F0502020204030204" pitchFamily="34" charset="0"/>
                <a:ea typeface="+mn-ea"/>
                <a:cs typeface="Calibri" panose="020F0502020204030204" pitchFamily="34" charset="0"/>
              </a:rPr>
              <a:t>contents</a:t>
            </a:r>
            <a:endParaRPr lang="zh-CN" altLang="en-US" sz="3200" dirty="0">
              <a:solidFill>
                <a:schemeClr val="tx1"/>
              </a:solidFill>
              <a:latin typeface="Calibri" panose="020F0502020204030204" pitchFamily="34" charset="0"/>
              <a:cs typeface="Calibri" panose="020F0502020204030204" pitchFamily="34" charset="0"/>
            </a:endParaRP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0790400" y="366351"/>
            <a:ext cx="792000" cy="792000"/>
          </a:xfrm>
          <a:prstGeom prst="rect">
            <a:avLst/>
          </a:prstGeom>
        </p:spPr>
      </p:pic>
      <p:sp>
        <p:nvSpPr>
          <p:cNvPr id="13" name="内容占位符 2"/>
          <p:cNvSpPr>
            <a:spLocks noGrp="1"/>
          </p:cNvSpPr>
          <p:nvPr>
            <p:ph sz="half" idx="1"/>
          </p:nvPr>
        </p:nvSpPr>
        <p:spPr>
          <a:xfrm>
            <a:off x="609600" y="1212874"/>
            <a:ext cx="5410200" cy="4964089"/>
          </a:xfrm>
          <a:prstGeom prst="rect">
            <a:avLst/>
          </a:prstGeom>
        </p:spPr>
        <p:txBody>
          <a:bodyPr/>
          <a:lstStyle>
            <a:lvl1pPr marL="180975" indent="-180975">
              <a:buClr>
                <a:schemeClr val="tx2"/>
              </a:buClr>
              <a:buFont typeface="Wingdings 3" panose="05040102010807070707" pitchFamily="18" charset="2"/>
              <a:buChar char="}"/>
              <a:defRPr sz="2800"/>
            </a:lvl1pPr>
            <a:lvl2pPr marL="361950" indent="-180975">
              <a:buClr>
                <a:schemeClr val="accent2"/>
              </a:buClr>
              <a:buFont typeface="Wingdings 3" panose="05040102010807070707" pitchFamily="18" charset="2"/>
              <a:buChar char="}"/>
              <a:tabLst>
                <a:tab pos="361950" algn="l"/>
              </a:tabLst>
              <a:defRPr sz="2400"/>
            </a:lvl2pPr>
            <a:lvl3pPr marL="542925" indent="-180975">
              <a:buClr>
                <a:schemeClr val="bg1">
                  <a:lumMod val="65000"/>
                </a:schemeClr>
              </a:buClr>
              <a:buFont typeface="Wingdings 3" panose="05040102010807070707" pitchFamily="18" charset="2"/>
              <a:buChar char="}"/>
              <a:defRPr sz="2000"/>
            </a:lvl3pPr>
            <a:lvl4pPr marL="714375" indent="-171450">
              <a:buClr>
                <a:schemeClr val="accent2"/>
              </a:buClr>
              <a:buSzPct val="70000"/>
              <a:buFont typeface="Wingdings" panose="05000000000000000000" pitchFamily="2" charset="2"/>
              <a:buChar char="¨"/>
              <a:defRPr sz="1800"/>
            </a:lvl4pPr>
            <a:lvl5pPr marL="895350" indent="-180975">
              <a:buClr>
                <a:schemeClr val="bg1">
                  <a:lumMod val="65000"/>
                </a:schemeClr>
              </a:buClr>
              <a:buSzPct val="70000"/>
              <a:buFont typeface="Wingdings" panose="05000000000000000000" pitchFamily="2" charset="2"/>
              <a:buChar char="¨"/>
              <a:defRPr sz="1600"/>
            </a:lvl5pPr>
          </a:lstStyle>
          <a:p>
            <a:pPr lvl="0"/>
            <a:r>
              <a:rPr lang="zh-CN" altLang="en-US"/>
              <a:t>单击此处编辑母版文本样式</a:t>
            </a:r>
            <a:endParaRPr lang="zh-CN" altLang="en-US"/>
          </a:p>
          <a:p>
            <a:pPr lvl="1"/>
            <a:r>
              <a:rPr lang="zh-CN" altLang="en-US"/>
              <a:t>二级</a:t>
            </a:r>
            <a:endParaRPr lang="zh-CN" altLang="en-US"/>
          </a:p>
        </p:txBody>
      </p:sp>
      <p:sp>
        <p:nvSpPr>
          <p:cNvPr id="14" name="内容占位符 2"/>
          <p:cNvSpPr>
            <a:spLocks noGrp="1"/>
          </p:cNvSpPr>
          <p:nvPr>
            <p:ph sz="half" idx="14"/>
          </p:nvPr>
        </p:nvSpPr>
        <p:spPr>
          <a:xfrm>
            <a:off x="6172200" y="1212874"/>
            <a:ext cx="5410200" cy="4964089"/>
          </a:xfrm>
          <a:prstGeom prst="rect">
            <a:avLst/>
          </a:prstGeom>
        </p:spPr>
        <p:txBody>
          <a:bodyPr/>
          <a:lstStyle>
            <a:lvl1pPr marL="180975" indent="-180975">
              <a:buClr>
                <a:schemeClr val="tx2"/>
              </a:buClr>
              <a:buFont typeface="Wingdings 3" panose="05040102010807070707" pitchFamily="18" charset="2"/>
              <a:buChar char="}"/>
              <a:defRPr sz="2800"/>
            </a:lvl1pPr>
            <a:lvl2pPr marL="361950" indent="-180975">
              <a:buClr>
                <a:schemeClr val="accent2"/>
              </a:buClr>
              <a:buFont typeface="Wingdings 3" panose="05040102010807070707" pitchFamily="18" charset="2"/>
              <a:buChar char="}"/>
              <a:tabLst>
                <a:tab pos="361950" algn="l"/>
              </a:tabLst>
              <a:defRPr sz="2400"/>
            </a:lvl2pPr>
            <a:lvl3pPr marL="542925" indent="-180975">
              <a:buClr>
                <a:schemeClr val="bg1">
                  <a:lumMod val="65000"/>
                </a:schemeClr>
              </a:buClr>
              <a:buFont typeface="Wingdings 3" panose="05040102010807070707" pitchFamily="18" charset="2"/>
              <a:buChar char="}"/>
              <a:defRPr sz="2000"/>
            </a:lvl3pPr>
            <a:lvl4pPr marL="714375" indent="-171450">
              <a:buClr>
                <a:schemeClr val="accent2"/>
              </a:buClr>
              <a:buSzPct val="70000"/>
              <a:buFont typeface="Wingdings" panose="05000000000000000000" pitchFamily="2" charset="2"/>
              <a:buChar char="¨"/>
              <a:defRPr sz="1800"/>
            </a:lvl4pPr>
            <a:lvl5pPr marL="895350" indent="-180975">
              <a:buClr>
                <a:schemeClr val="bg1">
                  <a:lumMod val="65000"/>
                </a:schemeClr>
              </a:buClr>
              <a:buSzPct val="70000"/>
              <a:buFont typeface="Wingdings" panose="05000000000000000000" pitchFamily="2" charset="2"/>
              <a:buChar char="¨"/>
              <a:defRPr sz="1600"/>
            </a:lvl5pPr>
          </a:lstStyle>
          <a:p>
            <a:pPr lvl="0"/>
            <a:r>
              <a:rPr lang="zh-CN" altLang="en-US"/>
              <a:t>单击此处编辑母版文本样式</a:t>
            </a:r>
            <a:endParaRPr lang="zh-CN" altLang="en-US"/>
          </a:p>
          <a:p>
            <a:pPr lvl="1"/>
            <a:r>
              <a:rPr lang="zh-CN" altLang="en-US"/>
              <a:t>二级</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2656F37-9423-4CE0-A7F2-2CA9C8F1B5F3}" type="datetime2">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李贞亮 制</a:t>
            </a:r>
            <a:endParaRPr lang="zh-CN" altLang="en-US"/>
          </a:p>
        </p:txBody>
      </p:sp>
      <p:sp>
        <p:nvSpPr>
          <p:cNvPr id="6" name="灯片编号占位符 5"/>
          <p:cNvSpPr>
            <a:spLocks noGrp="1"/>
          </p:cNvSpPr>
          <p:nvPr>
            <p:ph type="sldNum" sz="quarter" idx="12"/>
          </p:nvPr>
        </p:nvSpPr>
        <p:spPr/>
        <p:txBody>
          <a:bodyPr/>
          <a:lstStyle/>
          <a:p>
            <a:fld id="{1F2AA789-DB40-43C9-AF16-CBE634E755E5}" type="slidenum">
              <a:rPr lang="zh-CN" altLang="en-US" smtClean="0"/>
            </a:fld>
            <a:endParaRPr lang="zh-CN" altLang="en-US"/>
          </a:p>
        </p:txBody>
      </p:sp>
      <p:cxnSp>
        <p:nvCxnSpPr>
          <p:cNvPr id="15" name="直接连接符 14"/>
          <p:cNvCxnSpPr/>
          <p:nvPr userDrawn="1"/>
        </p:nvCxnSpPr>
        <p:spPr>
          <a:xfrm>
            <a:off x="609600" y="500742"/>
            <a:ext cx="0" cy="523219"/>
          </a:xfrm>
          <a:prstGeom prst="line">
            <a:avLst/>
          </a:prstGeom>
          <a:ln w="28575">
            <a:solidFill>
              <a:srgbClr val="A70D17"/>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6" name="文本框 15"/>
          <p:cNvSpPr txBox="1"/>
          <p:nvPr userDrawn="1"/>
        </p:nvSpPr>
        <p:spPr>
          <a:xfrm>
            <a:off x="676575" y="469964"/>
            <a:ext cx="1104790" cy="584775"/>
          </a:xfrm>
          <a:prstGeom prst="rect">
            <a:avLst/>
          </a:prstGeom>
          <a:noFill/>
          <a:effectLst>
            <a:outerShdw blurRad="50800" dist="38100" dir="2700000" algn="tl" rotWithShape="0">
              <a:prstClr val="black">
                <a:alpha val="40000"/>
              </a:prstClr>
            </a:outerShdw>
          </a:effectLst>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chemeClr val="tx1"/>
                </a:solidFill>
                <a:latin typeface="华文新魏" panose="02010800040101010101" pitchFamily="2" charset="-122"/>
                <a:ea typeface="华文新魏" panose="02010800040101010101" pitchFamily="2" charset="-122"/>
              </a:rPr>
              <a:t>大 纲</a:t>
            </a:r>
            <a:endParaRPr lang="zh-CN" altLang="en-US" sz="3200" dirty="0">
              <a:solidFill>
                <a:schemeClr val="tx1"/>
              </a:solidFill>
              <a:latin typeface="华文新魏" panose="02010800040101010101" pitchFamily="2" charset="-122"/>
              <a:ea typeface="华文新魏" panose="02010800040101010101" pitchFamily="2" charset="-122"/>
            </a:endParaRPr>
          </a:p>
        </p:txBody>
      </p:sp>
      <p:sp>
        <p:nvSpPr>
          <p:cNvPr id="13" name="内容占位符 2"/>
          <p:cNvSpPr>
            <a:spLocks noGrp="1"/>
          </p:cNvSpPr>
          <p:nvPr>
            <p:ph sz="half" idx="1" hasCustomPrompt="1"/>
          </p:nvPr>
        </p:nvSpPr>
        <p:spPr>
          <a:xfrm>
            <a:off x="3195637" y="3600450"/>
            <a:ext cx="5800726" cy="1640797"/>
          </a:xfrm>
          <a:prstGeom prst="rect">
            <a:avLst/>
          </a:prstGeom>
        </p:spPr>
        <p:txBody>
          <a:bodyPr/>
          <a:lstStyle>
            <a:lvl1pPr marL="180975" indent="-180975">
              <a:buClr>
                <a:schemeClr val="tx2"/>
              </a:buClr>
              <a:buFont typeface="Wingdings 3" panose="05040102010807070707" pitchFamily="18" charset="2"/>
              <a:buChar char="}"/>
              <a:defRPr sz="2000">
                <a:latin typeface="华文楷体" panose="02010600040101010101" pitchFamily="2" charset="-122"/>
                <a:ea typeface="华文楷体" panose="02010600040101010101" pitchFamily="2" charset="-122"/>
              </a:defRPr>
            </a:lvl1pPr>
            <a:lvl2pPr marL="361950" indent="-180975">
              <a:buClr>
                <a:schemeClr val="accent2"/>
              </a:buClr>
              <a:buFont typeface="Wingdings 3" panose="05040102010807070707" pitchFamily="18" charset="2"/>
              <a:buChar char="}"/>
              <a:tabLst>
                <a:tab pos="361950" algn="l"/>
              </a:tabLst>
              <a:defRPr sz="1800">
                <a:latin typeface="华文楷体" panose="02010600040101010101" pitchFamily="2" charset="-122"/>
                <a:ea typeface="华文楷体" panose="02010600040101010101" pitchFamily="2" charset="-122"/>
              </a:defRPr>
            </a:lvl2pPr>
            <a:lvl3pPr marL="542925" indent="-180975">
              <a:buClr>
                <a:schemeClr val="bg1">
                  <a:lumMod val="65000"/>
                </a:schemeClr>
              </a:buClr>
              <a:buFont typeface="Wingdings 3" panose="05040102010807070707" pitchFamily="18" charset="2"/>
              <a:buChar char="}"/>
              <a:defRPr sz="2000"/>
            </a:lvl3pPr>
            <a:lvl4pPr marL="714375" indent="-171450">
              <a:buClr>
                <a:schemeClr val="accent2"/>
              </a:buClr>
              <a:buSzPct val="70000"/>
              <a:buFont typeface="Wingdings" panose="05000000000000000000" pitchFamily="2" charset="2"/>
              <a:buNone/>
              <a:defRPr sz="1800"/>
            </a:lvl4pPr>
            <a:lvl5pPr marL="895350" indent="-180975">
              <a:buClr>
                <a:schemeClr val="bg1">
                  <a:lumMod val="65000"/>
                </a:schemeClr>
              </a:buClr>
              <a:buSzPct val="70000"/>
              <a:buFont typeface="Wingdings" panose="05000000000000000000" pitchFamily="2" charset="2"/>
              <a:buChar char="¨"/>
              <a:defRPr sz="1600"/>
            </a:lvl5pPr>
          </a:lstStyle>
          <a:p>
            <a:pPr lvl="0"/>
            <a:r>
              <a:rPr lang="zh-CN" altLang="en-US" dirty="0"/>
              <a:t>单击此处编辑子标题</a:t>
            </a:r>
            <a:endParaRPr lang="zh-CN" altLang="en-US" dirty="0"/>
          </a:p>
          <a:p>
            <a:pPr lvl="1"/>
            <a:r>
              <a:rPr lang="zh-CN" altLang="en-US" dirty="0"/>
              <a:t>二级</a:t>
            </a:r>
            <a:endParaRPr lang="zh-CN" altLang="en-US" dirty="0"/>
          </a:p>
        </p:txBody>
      </p:sp>
      <p:sp>
        <p:nvSpPr>
          <p:cNvPr id="14" name="Title 7"/>
          <p:cNvSpPr>
            <a:spLocks noGrp="1"/>
          </p:cNvSpPr>
          <p:nvPr>
            <p:ph type="ctrTitle"/>
          </p:nvPr>
        </p:nvSpPr>
        <p:spPr>
          <a:xfrm>
            <a:off x="2734158" y="1883398"/>
            <a:ext cx="6962400" cy="1429200"/>
          </a:xfrm>
        </p:spPr>
        <p:txBody>
          <a:bodyPr anchor="ctr"/>
          <a:lstStyle>
            <a:lvl1pPr algn="ctr">
              <a:defRPr sz="2800">
                <a:solidFill>
                  <a:schemeClr val="tx1"/>
                </a:solidFill>
                <a:latin typeface="华文楷体" panose="02010600040101010101" pitchFamily="2" charset="-122"/>
                <a:ea typeface="华文楷体" panose="02010600040101010101" pitchFamily="2" charset="-122"/>
              </a:defRPr>
            </a:lvl1pPr>
          </a:lstStyle>
          <a:p>
            <a:r>
              <a:rPr lang="zh-CN" altLang="en-US"/>
              <a:t>单击此处编辑母版标题样式</a:t>
            </a:r>
            <a:endParaRPr lang="en-US" dirty="0"/>
          </a:p>
        </p:txBody>
      </p:sp>
      <p:grpSp>
        <p:nvGrpSpPr>
          <p:cNvPr id="17" name="组合 16"/>
          <p:cNvGrpSpPr/>
          <p:nvPr userDrawn="1"/>
        </p:nvGrpSpPr>
        <p:grpSpPr>
          <a:xfrm>
            <a:off x="2431569" y="1762224"/>
            <a:ext cx="7328862" cy="1641228"/>
            <a:chOff x="3308350" y="2247141"/>
            <a:chExt cx="5410200" cy="719812"/>
          </a:xfrm>
        </p:grpSpPr>
        <p:sp>
          <p:nvSpPr>
            <p:cNvPr id="19" name="Rectangle 11"/>
            <p:cNvSpPr/>
            <p:nvPr userDrawn="1"/>
          </p:nvSpPr>
          <p:spPr>
            <a:xfrm>
              <a:off x="3308350" y="2247330"/>
              <a:ext cx="5410200" cy="719623"/>
            </a:xfrm>
            <a:prstGeom prst="rect">
              <a:avLst/>
            </a:prstGeom>
            <a:noFill/>
            <a:ln w="6350" cap="rnd" cmpd="sng" algn="ctr">
              <a:solidFill>
                <a:srgbClr val="A70D17"/>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20" name="Rectangle 15"/>
            <p:cNvSpPr/>
            <p:nvPr userDrawn="1"/>
          </p:nvSpPr>
          <p:spPr>
            <a:xfrm>
              <a:off x="3349604" y="2247141"/>
              <a:ext cx="140865" cy="716400"/>
            </a:xfrm>
            <a:prstGeom prst="rect">
              <a:avLst/>
            </a:prstGeom>
            <a:solidFill>
              <a:srgbClr val="A70D17"/>
            </a:solidFill>
            <a:ln w="6350" cap="rnd" cmpd="sng" algn="ctr">
              <a:solidFill>
                <a:srgbClr val="A70D17"/>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gr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0790400" y="366351"/>
            <a:ext cx="792000" cy="7920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9556655-EAFD-40F7-BFBF-A09EF705493C}" type="datetime2">
              <a:rPr lang="zh-CN" altLang="en-US" smtClean="0"/>
            </a:fld>
            <a:endParaRPr lang="zh-CN" altLang="en-US" sz="1400" dirty="0"/>
          </a:p>
        </p:txBody>
      </p:sp>
      <p:sp>
        <p:nvSpPr>
          <p:cNvPr id="4" name="页脚占位符 3"/>
          <p:cNvSpPr>
            <a:spLocks noGrp="1"/>
          </p:cNvSpPr>
          <p:nvPr>
            <p:ph type="ftr" sz="quarter" idx="11"/>
          </p:nvPr>
        </p:nvSpPr>
        <p:spPr/>
        <p:txBody>
          <a:bodyPr/>
          <a:lstStyle/>
          <a:p>
            <a:r>
              <a:rPr lang="zh-CN" altLang="en-US"/>
              <a:t>李贞亮 制</a:t>
            </a:r>
            <a:endParaRPr lang="zh-CN" altLang="en-US" dirty="0">
              <a:latin typeface="华文楷体" panose="02010600040101010101" pitchFamily="2" charset="-122"/>
              <a:ea typeface="华文楷体" panose="02010600040101010101" pitchFamily="2" charset="-122"/>
            </a:endParaRPr>
          </a:p>
        </p:txBody>
      </p:sp>
      <p:sp>
        <p:nvSpPr>
          <p:cNvPr id="5" name="灯片编号占位符 4"/>
          <p:cNvSpPr>
            <a:spLocks noGrp="1"/>
          </p:cNvSpPr>
          <p:nvPr>
            <p:ph type="sldNum" sz="quarter" idx="12"/>
          </p:nvPr>
        </p:nvSpPr>
        <p:spPr/>
        <p:txBody>
          <a:bodyPr/>
          <a:lstStyle/>
          <a:p>
            <a:fld id="{1F2AA789-DB40-43C9-AF16-CBE634E755E5}" type="slidenum">
              <a:rPr lang="zh-CN" altLang="en-US" smtClean="0"/>
            </a:fld>
            <a:endParaRPr lang="zh-CN" altLang="en-US" sz="1400" dirty="0"/>
          </a:p>
        </p:txBody>
      </p:sp>
      <p:sp>
        <p:nvSpPr>
          <p:cNvPr id="11" name="Title 7"/>
          <p:cNvSpPr>
            <a:spLocks noGrp="1"/>
          </p:cNvSpPr>
          <p:nvPr>
            <p:ph type="ctrTitle"/>
          </p:nvPr>
        </p:nvSpPr>
        <p:spPr>
          <a:xfrm>
            <a:off x="2734158" y="1883398"/>
            <a:ext cx="6962400" cy="1429200"/>
          </a:xfrm>
        </p:spPr>
        <p:txBody>
          <a:bodyPr anchor="ctr"/>
          <a:lstStyle>
            <a:lvl1pPr algn="ctr">
              <a:defRPr sz="2800">
                <a:solidFill>
                  <a:schemeClr val="tx1"/>
                </a:solidFill>
                <a:latin typeface="华文楷体" panose="02010600040101010101" pitchFamily="2" charset="-122"/>
                <a:ea typeface="华文楷体" panose="02010600040101010101" pitchFamily="2" charset="-122"/>
              </a:defRPr>
            </a:lvl1pPr>
          </a:lstStyle>
          <a:p>
            <a:r>
              <a:rPr lang="zh-CN" altLang="en-US"/>
              <a:t>单击此处编辑母版标题样式</a:t>
            </a:r>
            <a:endParaRPr lang="en-US" dirty="0"/>
          </a:p>
        </p:txBody>
      </p:sp>
      <p:cxnSp>
        <p:nvCxnSpPr>
          <p:cNvPr id="14" name="直接连接符 13"/>
          <p:cNvCxnSpPr/>
          <p:nvPr userDrawn="1"/>
        </p:nvCxnSpPr>
        <p:spPr>
          <a:xfrm>
            <a:off x="609600" y="500742"/>
            <a:ext cx="0" cy="523219"/>
          </a:xfrm>
          <a:prstGeom prst="line">
            <a:avLst/>
          </a:prstGeom>
          <a:ln w="28575">
            <a:solidFill>
              <a:srgbClr val="A70D17"/>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5" name="文本框 14"/>
          <p:cNvSpPr txBox="1"/>
          <p:nvPr userDrawn="1"/>
        </p:nvSpPr>
        <p:spPr>
          <a:xfrm>
            <a:off x="676575" y="469964"/>
            <a:ext cx="1104790" cy="584775"/>
          </a:xfrm>
          <a:prstGeom prst="rect">
            <a:avLst/>
          </a:prstGeom>
          <a:noFill/>
          <a:effectLst>
            <a:outerShdw blurRad="50800" dist="38100" dir="2700000" algn="tl" rotWithShape="0">
              <a:prstClr val="black">
                <a:alpha val="40000"/>
              </a:prstClr>
            </a:outerShdw>
          </a:effectLst>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chemeClr val="tx1"/>
                </a:solidFill>
                <a:latin typeface="华文新魏" panose="02010800040101010101" pitchFamily="2" charset="-122"/>
                <a:ea typeface="华文新魏" panose="02010800040101010101" pitchFamily="2" charset="-122"/>
              </a:rPr>
              <a:t>大 纲</a:t>
            </a:r>
            <a:endParaRPr lang="zh-CN" altLang="en-US" sz="3200" dirty="0">
              <a:solidFill>
                <a:schemeClr val="tx1"/>
              </a:solidFill>
              <a:latin typeface="华文新魏" panose="02010800040101010101" pitchFamily="2" charset="-122"/>
              <a:ea typeface="华文新魏" panose="02010800040101010101" pitchFamily="2" charset="-122"/>
            </a:endParaRPr>
          </a:p>
        </p:txBody>
      </p:sp>
      <p:grpSp>
        <p:nvGrpSpPr>
          <p:cNvPr id="12" name="组合 11"/>
          <p:cNvGrpSpPr/>
          <p:nvPr userDrawn="1"/>
        </p:nvGrpSpPr>
        <p:grpSpPr>
          <a:xfrm>
            <a:off x="2431569" y="1762224"/>
            <a:ext cx="7328862" cy="1641228"/>
            <a:chOff x="3308350" y="2247141"/>
            <a:chExt cx="5410200" cy="719812"/>
          </a:xfrm>
        </p:grpSpPr>
        <p:sp>
          <p:nvSpPr>
            <p:cNvPr id="16" name="Rectangle 11"/>
            <p:cNvSpPr/>
            <p:nvPr userDrawn="1"/>
          </p:nvSpPr>
          <p:spPr>
            <a:xfrm>
              <a:off x="3308350" y="2247330"/>
              <a:ext cx="5410200" cy="719623"/>
            </a:xfrm>
            <a:prstGeom prst="rect">
              <a:avLst/>
            </a:prstGeom>
            <a:noFill/>
            <a:ln w="6350" cap="rnd" cmpd="sng" algn="ctr">
              <a:solidFill>
                <a:srgbClr val="A70D17"/>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7" name="Rectangle 15"/>
            <p:cNvSpPr/>
            <p:nvPr userDrawn="1"/>
          </p:nvSpPr>
          <p:spPr>
            <a:xfrm>
              <a:off x="3349604" y="2247141"/>
              <a:ext cx="140865" cy="716400"/>
            </a:xfrm>
            <a:prstGeom prst="rect">
              <a:avLst/>
            </a:prstGeom>
            <a:solidFill>
              <a:srgbClr val="A70D17"/>
            </a:solidFill>
            <a:ln w="6350" cap="rnd" cmpd="sng" algn="ctr">
              <a:solidFill>
                <a:srgbClr val="A70D17"/>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gr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0790400" y="366351"/>
            <a:ext cx="792000" cy="792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AA57DD3-7A2C-4332-9A23-71F8015E5291}" type="datetime2">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李贞亮 制</a:t>
            </a:r>
            <a:endParaRPr lang="zh-CN" altLang="en-US"/>
          </a:p>
        </p:txBody>
      </p:sp>
      <p:sp>
        <p:nvSpPr>
          <p:cNvPr id="6" name="灯片编号占位符 5"/>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7" name="文本占位符 13"/>
          <p:cNvSpPr>
            <a:spLocks noGrp="1"/>
          </p:cNvSpPr>
          <p:nvPr>
            <p:ph type="body" sz="quarter" idx="13"/>
          </p:nvPr>
        </p:nvSpPr>
        <p:spPr>
          <a:xfrm>
            <a:off x="682107" y="510268"/>
            <a:ext cx="6915807" cy="523219"/>
          </a:xfrm>
          <a:prstGeom prst="rect">
            <a:avLst/>
          </a:prstGeom>
          <a:effectLst>
            <a:outerShdw blurRad="50800" dist="38100" dir="2700000" algn="tl" rotWithShape="0">
              <a:prstClr val="black">
                <a:alpha val="40000"/>
              </a:prstClr>
            </a:outerShdw>
          </a:effectLst>
        </p:spPr>
        <p:txBody>
          <a:bodyPr anchor="ctr" anchorCtr="0">
            <a:normAutofit/>
          </a:bodyPr>
          <a:lstStyle>
            <a:lvl1pPr marL="0" indent="0">
              <a:buNone/>
              <a:defRPr sz="3200" i="1">
                <a:latin typeface="Calibri" panose="020F0502020204030204" pitchFamily="34" charset="0"/>
                <a:cs typeface="Calibri" panose="020F0502020204030204" pitchFamily="34" charset="0"/>
              </a:defRPr>
            </a:lvl1pPr>
          </a:lstStyle>
          <a:p>
            <a:pPr lvl="0"/>
            <a:r>
              <a:rPr lang="zh-CN" altLang="en-US"/>
              <a:t>单击此处编辑母版文本样式</a:t>
            </a:r>
            <a:endParaRPr lang="zh-CN" altLang="en-US"/>
          </a:p>
        </p:txBody>
      </p:sp>
      <p:cxnSp>
        <p:nvCxnSpPr>
          <p:cNvPr id="9" name="直接连接符 8"/>
          <p:cNvCxnSpPr/>
          <p:nvPr userDrawn="1"/>
        </p:nvCxnSpPr>
        <p:spPr>
          <a:xfrm>
            <a:off x="610234" y="500743"/>
            <a:ext cx="0" cy="523219"/>
          </a:xfrm>
          <a:prstGeom prst="line">
            <a:avLst/>
          </a:prstGeom>
          <a:ln w="28575">
            <a:solidFill>
              <a:srgbClr val="A70D17"/>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1" name="内容占位符 2"/>
          <p:cNvSpPr>
            <a:spLocks noGrp="1"/>
          </p:cNvSpPr>
          <p:nvPr>
            <p:ph sz="half" idx="1"/>
          </p:nvPr>
        </p:nvSpPr>
        <p:spPr>
          <a:xfrm>
            <a:off x="609599" y="1212874"/>
            <a:ext cx="10972791" cy="4964089"/>
          </a:xfrm>
          <a:prstGeom prst="rect">
            <a:avLst/>
          </a:prstGeom>
        </p:spPr>
        <p:txBody>
          <a:bodyPr/>
          <a:lstStyle>
            <a:lvl1pPr marL="180975" indent="-180975">
              <a:buClr>
                <a:schemeClr val="tx2"/>
              </a:buClr>
              <a:buFont typeface="Wingdings 3" panose="05040102010807070707" pitchFamily="18" charset="2"/>
              <a:buChar char="}"/>
              <a:defRPr sz="2400"/>
            </a:lvl1pPr>
            <a:lvl2pPr marL="361950" indent="-180975">
              <a:buClr>
                <a:schemeClr val="accent2"/>
              </a:buClr>
              <a:buFont typeface="Wingdings 3" panose="05040102010807070707" pitchFamily="18" charset="2"/>
              <a:buChar char="}"/>
              <a:tabLst>
                <a:tab pos="361950" algn="l"/>
              </a:tabLst>
              <a:defRPr sz="2000"/>
            </a:lvl2pPr>
            <a:lvl3pPr marL="542925" indent="-180975">
              <a:buClr>
                <a:schemeClr val="bg1">
                  <a:lumMod val="65000"/>
                </a:schemeClr>
              </a:buClr>
              <a:buFont typeface="Wingdings 3" panose="05040102010807070707" pitchFamily="18" charset="2"/>
              <a:buChar char="}"/>
              <a:defRPr sz="2000"/>
            </a:lvl3pPr>
            <a:lvl4pPr marL="714375" indent="-171450">
              <a:buClr>
                <a:schemeClr val="accent2"/>
              </a:buClr>
              <a:buSzPct val="70000"/>
              <a:buFont typeface="Wingdings" panose="05000000000000000000" pitchFamily="2" charset="2"/>
              <a:buChar char="¨"/>
              <a:defRPr sz="1800"/>
            </a:lvl4pPr>
            <a:lvl5pPr marL="895350" indent="-180975">
              <a:buClr>
                <a:schemeClr val="bg1">
                  <a:lumMod val="65000"/>
                </a:schemeClr>
              </a:buClr>
              <a:buSzPct val="70000"/>
              <a:buFont typeface="Wingdings" panose="05000000000000000000" pitchFamily="2" charset="2"/>
              <a:buChar char="¨"/>
              <a:defRPr sz="160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0790400" y="366351"/>
            <a:ext cx="792000" cy="7920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09600" y="1212874"/>
            <a:ext cx="5410200" cy="4964089"/>
          </a:xfrm>
          <a:prstGeom prst="rect">
            <a:avLst/>
          </a:prstGeom>
        </p:spPr>
        <p:txBody>
          <a:bodyPr/>
          <a:lstStyle>
            <a:lvl1pPr marL="180975" indent="-180975">
              <a:buClr>
                <a:schemeClr val="tx2"/>
              </a:buClr>
              <a:buFont typeface="Wingdings 3" panose="05040102010807070707" pitchFamily="18" charset="2"/>
              <a:buChar char="}"/>
              <a:defRPr sz="2400"/>
            </a:lvl1pPr>
            <a:lvl2pPr marL="361950" indent="-180975">
              <a:buClr>
                <a:schemeClr val="accent2"/>
              </a:buClr>
              <a:buFont typeface="Wingdings 3" panose="05040102010807070707" pitchFamily="18" charset="2"/>
              <a:buChar char="}"/>
              <a:tabLst>
                <a:tab pos="361950" algn="l"/>
              </a:tabLst>
              <a:defRPr sz="2000"/>
            </a:lvl2pPr>
            <a:lvl3pPr marL="542925" indent="-180975">
              <a:buClr>
                <a:schemeClr val="bg1">
                  <a:lumMod val="65000"/>
                </a:schemeClr>
              </a:buClr>
              <a:buFont typeface="Wingdings 3" panose="05040102010807070707" pitchFamily="18" charset="2"/>
              <a:buChar char="}"/>
              <a:defRPr sz="2000"/>
            </a:lvl3pPr>
            <a:lvl4pPr marL="714375" indent="-171450">
              <a:buClr>
                <a:schemeClr val="accent2"/>
              </a:buClr>
              <a:buSzPct val="70000"/>
              <a:buFont typeface="Wingdings" panose="05000000000000000000" pitchFamily="2" charset="2"/>
              <a:buChar char="¨"/>
              <a:defRPr sz="1800"/>
            </a:lvl4pPr>
            <a:lvl5pPr marL="895350" indent="-180975">
              <a:buClr>
                <a:schemeClr val="bg1">
                  <a:lumMod val="65000"/>
                </a:schemeClr>
              </a:buClr>
              <a:buSzPct val="70000"/>
              <a:buFont typeface="Wingdings" panose="05000000000000000000" pitchFamily="2" charset="2"/>
              <a:buChar char="¨"/>
              <a:defRPr sz="160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5" name="日期占位符 4"/>
          <p:cNvSpPr>
            <a:spLocks noGrp="1"/>
          </p:cNvSpPr>
          <p:nvPr>
            <p:ph type="dt" sz="half" idx="10"/>
          </p:nvPr>
        </p:nvSpPr>
        <p:spPr/>
        <p:txBody>
          <a:bodyPr/>
          <a:lstStyle/>
          <a:p>
            <a:fld id="{753CDC7B-E16F-4403-BC72-25F86D7684DF}" type="datetime2">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李贞亮 制</a:t>
            </a:r>
            <a:endParaRPr lang="zh-CN" altLang="en-US"/>
          </a:p>
        </p:txBody>
      </p:sp>
      <p:sp>
        <p:nvSpPr>
          <p:cNvPr id="7" name="灯片编号占位符 6"/>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14" name="文本占位符 13"/>
          <p:cNvSpPr>
            <a:spLocks noGrp="1"/>
          </p:cNvSpPr>
          <p:nvPr>
            <p:ph type="body" sz="quarter" idx="13"/>
          </p:nvPr>
        </p:nvSpPr>
        <p:spPr>
          <a:xfrm>
            <a:off x="682107" y="510268"/>
            <a:ext cx="6915807" cy="523219"/>
          </a:xfrm>
          <a:prstGeom prst="rect">
            <a:avLst/>
          </a:prstGeom>
          <a:effectLst>
            <a:outerShdw blurRad="50800" dist="38100" dir="2700000" algn="tl" rotWithShape="0">
              <a:prstClr val="black">
                <a:alpha val="40000"/>
              </a:prstClr>
            </a:outerShdw>
          </a:effectLst>
        </p:spPr>
        <p:txBody>
          <a:bodyPr anchor="ctr" anchorCtr="0">
            <a:normAutofit/>
          </a:bodyPr>
          <a:lstStyle>
            <a:lvl1pPr marL="0" indent="0">
              <a:buNone/>
              <a:defRPr sz="3200" i="1">
                <a:latin typeface="Calibri" panose="020F0502020204030204" pitchFamily="34" charset="0"/>
                <a:cs typeface="Calibri" panose="020F0502020204030204" pitchFamily="34" charset="0"/>
              </a:defRPr>
            </a:lvl1pPr>
          </a:lstStyle>
          <a:p>
            <a:pPr lvl="0"/>
            <a:r>
              <a:rPr lang="zh-CN" altLang="en-US"/>
              <a:t>单击此处编辑母版文本样式</a:t>
            </a:r>
            <a:endParaRPr lang="zh-CN" altLang="en-US"/>
          </a:p>
        </p:txBody>
      </p:sp>
      <p:cxnSp>
        <p:nvCxnSpPr>
          <p:cNvPr id="15" name="直接连接符 14"/>
          <p:cNvCxnSpPr/>
          <p:nvPr userDrawn="1"/>
        </p:nvCxnSpPr>
        <p:spPr>
          <a:xfrm>
            <a:off x="610234" y="500743"/>
            <a:ext cx="0" cy="523219"/>
          </a:xfrm>
          <a:prstGeom prst="line">
            <a:avLst/>
          </a:prstGeom>
          <a:ln w="28575">
            <a:solidFill>
              <a:srgbClr val="A70D17"/>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6" name="内容占位符 2"/>
          <p:cNvSpPr>
            <a:spLocks noGrp="1"/>
          </p:cNvSpPr>
          <p:nvPr>
            <p:ph sz="half" idx="14"/>
          </p:nvPr>
        </p:nvSpPr>
        <p:spPr>
          <a:xfrm>
            <a:off x="6172200" y="1212874"/>
            <a:ext cx="5410200" cy="4964089"/>
          </a:xfrm>
          <a:prstGeom prst="rect">
            <a:avLst/>
          </a:prstGeom>
        </p:spPr>
        <p:txBody>
          <a:bodyPr/>
          <a:lstStyle>
            <a:lvl1pPr marL="180975" indent="-180975">
              <a:buClr>
                <a:schemeClr val="tx2"/>
              </a:buClr>
              <a:buFont typeface="Wingdings 3" panose="05040102010807070707" pitchFamily="18" charset="2"/>
              <a:buChar char="}"/>
              <a:defRPr sz="2400"/>
            </a:lvl1pPr>
            <a:lvl2pPr marL="361950" indent="-180975">
              <a:buClr>
                <a:schemeClr val="accent2"/>
              </a:buClr>
              <a:buFont typeface="Wingdings 3" panose="05040102010807070707" pitchFamily="18" charset="2"/>
              <a:buChar char="}"/>
              <a:tabLst>
                <a:tab pos="361950" algn="l"/>
              </a:tabLst>
              <a:defRPr sz="2000"/>
            </a:lvl2pPr>
            <a:lvl3pPr marL="542925" indent="-180975">
              <a:buClr>
                <a:schemeClr val="bg1">
                  <a:lumMod val="65000"/>
                </a:schemeClr>
              </a:buClr>
              <a:buFont typeface="Wingdings 3" panose="05040102010807070707" pitchFamily="18" charset="2"/>
              <a:buChar char="}"/>
              <a:defRPr sz="2000"/>
            </a:lvl3pPr>
            <a:lvl4pPr marL="714375" indent="-171450">
              <a:buClr>
                <a:schemeClr val="accent2"/>
              </a:buClr>
              <a:buSzPct val="70000"/>
              <a:buFont typeface="Wingdings" panose="05000000000000000000" pitchFamily="2" charset="2"/>
              <a:buChar char="¨"/>
              <a:defRPr sz="1800"/>
            </a:lvl4pPr>
            <a:lvl5pPr marL="895350" indent="-180975">
              <a:buClr>
                <a:schemeClr val="bg1">
                  <a:lumMod val="65000"/>
                </a:schemeClr>
              </a:buClr>
              <a:buSzPct val="70000"/>
              <a:buFont typeface="Wingdings" panose="05000000000000000000" pitchFamily="2" charset="2"/>
              <a:buChar char="¨"/>
              <a:defRPr sz="160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0790400" y="366351"/>
            <a:ext cx="792000" cy="792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210180F2-843E-4D96-9DED-415EDDFB1136}" type="datetime2">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李贞亮 制</a:t>
            </a:r>
            <a:endParaRPr lang="zh-CN" altLang="en-US"/>
          </a:p>
        </p:txBody>
      </p:sp>
      <p:sp>
        <p:nvSpPr>
          <p:cNvPr id="9" name="灯片编号占位符 8"/>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14" name="文本占位符 13"/>
          <p:cNvSpPr>
            <a:spLocks noGrp="1"/>
          </p:cNvSpPr>
          <p:nvPr>
            <p:ph type="body" sz="quarter" idx="13"/>
          </p:nvPr>
        </p:nvSpPr>
        <p:spPr>
          <a:xfrm>
            <a:off x="682107" y="510268"/>
            <a:ext cx="6915807" cy="523219"/>
          </a:xfrm>
          <a:prstGeom prst="rect">
            <a:avLst/>
          </a:prstGeom>
          <a:effectLst>
            <a:outerShdw blurRad="50800" dist="38100" dir="2700000" algn="tl" rotWithShape="0">
              <a:prstClr val="black">
                <a:alpha val="40000"/>
              </a:prstClr>
            </a:outerShdw>
          </a:effectLst>
        </p:spPr>
        <p:txBody>
          <a:bodyPr anchor="ctr" anchorCtr="0">
            <a:normAutofit/>
          </a:bodyPr>
          <a:lstStyle>
            <a:lvl1pPr marL="0" indent="0">
              <a:buNone/>
              <a:defRPr sz="3200" i="1">
                <a:latin typeface="Calibri" panose="020F0502020204030204" pitchFamily="34" charset="0"/>
                <a:cs typeface="Calibri" panose="020F0502020204030204" pitchFamily="34" charset="0"/>
              </a:defRPr>
            </a:lvl1pPr>
          </a:lstStyle>
          <a:p>
            <a:pPr lvl="0"/>
            <a:r>
              <a:rPr lang="zh-CN" altLang="en-US"/>
              <a:t>单击此处编辑母版文本样式</a:t>
            </a:r>
            <a:endParaRPr lang="zh-CN" altLang="en-US"/>
          </a:p>
        </p:txBody>
      </p:sp>
      <p:cxnSp>
        <p:nvCxnSpPr>
          <p:cNvPr id="15" name="直接连接符 14"/>
          <p:cNvCxnSpPr/>
          <p:nvPr userDrawn="1"/>
        </p:nvCxnSpPr>
        <p:spPr>
          <a:xfrm>
            <a:off x="610234" y="500743"/>
            <a:ext cx="0" cy="523219"/>
          </a:xfrm>
          <a:prstGeom prst="line">
            <a:avLst/>
          </a:prstGeom>
          <a:ln w="28575">
            <a:solidFill>
              <a:srgbClr val="A70D17"/>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6" name="内容占位符 2"/>
          <p:cNvSpPr>
            <a:spLocks noGrp="1"/>
          </p:cNvSpPr>
          <p:nvPr>
            <p:ph sz="half" idx="1"/>
          </p:nvPr>
        </p:nvSpPr>
        <p:spPr>
          <a:xfrm>
            <a:off x="609599" y="1212874"/>
            <a:ext cx="6419845" cy="4964089"/>
          </a:xfrm>
          <a:prstGeom prst="rect">
            <a:avLst/>
          </a:prstGeom>
        </p:spPr>
        <p:txBody>
          <a:bodyPr/>
          <a:lstStyle>
            <a:lvl1pPr marL="180975" indent="-180975">
              <a:buClr>
                <a:schemeClr val="tx2"/>
              </a:buClr>
              <a:buFont typeface="Wingdings 3" panose="05040102010807070707" pitchFamily="18" charset="2"/>
              <a:buChar char="}"/>
              <a:defRPr sz="2400"/>
            </a:lvl1pPr>
            <a:lvl2pPr marL="361950" indent="-180975">
              <a:buClr>
                <a:schemeClr val="accent2"/>
              </a:buClr>
              <a:buFont typeface="Wingdings 3" panose="05040102010807070707" pitchFamily="18" charset="2"/>
              <a:buChar char="}"/>
              <a:tabLst>
                <a:tab pos="361950" algn="l"/>
              </a:tabLst>
              <a:defRPr sz="2000"/>
            </a:lvl2pPr>
            <a:lvl3pPr marL="542925" indent="-180975">
              <a:buClr>
                <a:schemeClr val="bg1">
                  <a:lumMod val="65000"/>
                </a:schemeClr>
              </a:buClr>
              <a:buFont typeface="Wingdings 3" panose="05040102010807070707" pitchFamily="18" charset="2"/>
              <a:buChar char="}"/>
              <a:defRPr sz="2000"/>
            </a:lvl3pPr>
            <a:lvl4pPr marL="714375" indent="-171450">
              <a:buClr>
                <a:schemeClr val="accent2"/>
              </a:buClr>
              <a:buSzPct val="70000"/>
              <a:buFont typeface="Wingdings" panose="05000000000000000000" pitchFamily="2" charset="2"/>
              <a:buChar char="¨"/>
              <a:defRPr sz="1800"/>
            </a:lvl4pPr>
            <a:lvl5pPr marL="895350" indent="-180975">
              <a:buClr>
                <a:schemeClr val="bg1">
                  <a:lumMod val="65000"/>
                </a:schemeClr>
              </a:buClr>
              <a:buSzPct val="70000"/>
              <a:buFont typeface="Wingdings" panose="05000000000000000000" pitchFamily="2" charset="2"/>
              <a:buChar char="¨"/>
              <a:defRPr sz="160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cxnSp>
        <p:nvCxnSpPr>
          <p:cNvPr id="10" name="直接连接符 9"/>
          <p:cNvCxnSpPr/>
          <p:nvPr userDrawn="1"/>
        </p:nvCxnSpPr>
        <p:spPr>
          <a:xfrm>
            <a:off x="7115169" y="1212874"/>
            <a:ext cx="0" cy="4964089"/>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17" name="内容占位符 2"/>
          <p:cNvSpPr>
            <a:spLocks noGrp="1"/>
          </p:cNvSpPr>
          <p:nvPr>
            <p:ph sz="half" idx="14"/>
          </p:nvPr>
        </p:nvSpPr>
        <p:spPr>
          <a:xfrm>
            <a:off x="7315200" y="1212873"/>
            <a:ext cx="4267200" cy="4964089"/>
          </a:xfrm>
          <a:prstGeom prst="rect">
            <a:avLst/>
          </a:prstGeom>
        </p:spPr>
        <p:txBody>
          <a:bodyPr/>
          <a:lstStyle>
            <a:lvl1pPr marL="180975" indent="-180975">
              <a:buClr>
                <a:schemeClr val="tx2"/>
              </a:buClr>
              <a:buFont typeface="Wingdings 3" panose="05040102010807070707" pitchFamily="18" charset="2"/>
              <a:buChar char="}"/>
              <a:defRPr sz="2400"/>
            </a:lvl1pPr>
            <a:lvl2pPr marL="361950" indent="-180975">
              <a:buClr>
                <a:schemeClr val="accent2"/>
              </a:buClr>
              <a:buFont typeface="Wingdings 3" panose="05040102010807070707" pitchFamily="18" charset="2"/>
              <a:buChar char="}"/>
              <a:tabLst>
                <a:tab pos="361950" algn="l"/>
              </a:tabLst>
              <a:defRPr sz="2000"/>
            </a:lvl2pPr>
            <a:lvl3pPr marL="542925" indent="-180975">
              <a:buClr>
                <a:schemeClr val="bg1">
                  <a:lumMod val="65000"/>
                </a:schemeClr>
              </a:buClr>
              <a:buFont typeface="Wingdings 3" panose="05040102010807070707" pitchFamily="18" charset="2"/>
              <a:buChar char="}"/>
              <a:defRPr sz="2000"/>
            </a:lvl3pPr>
            <a:lvl4pPr marL="714375" indent="-171450">
              <a:buClr>
                <a:schemeClr val="accent2"/>
              </a:buClr>
              <a:buSzPct val="70000"/>
              <a:buFont typeface="Wingdings" panose="05000000000000000000" pitchFamily="2" charset="2"/>
              <a:buChar char="¨"/>
              <a:defRPr sz="1800"/>
            </a:lvl4pPr>
            <a:lvl5pPr marL="895350" indent="-180975">
              <a:buClr>
                <a:schemeClr val="bg1">
                  <a:lumMod val="65000"/>
                </a:schemeClr>
              </a:buClr>
              <a:buSzPct val="70000"/>
              <a:buFont typeface="Wingdings" panose="05000000000000000000" pitchFamily="2" charset="2"/>
              <a:buChar char="¨"/>
              <a:defRPr sz="160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0790400" y="366351"/>
            <a:ext cx="792000" cy="792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9556655-EAFD-40F7-BFBF-A09EF705493C}" type="datetime2">
              <a:rPr lang="zh-CN" altLang="en-US" smtClean="0"/>
            </a:fld>
            <a:endParaRPr lang="zh-CN" altLang="en-US" sz="1400" dirty="0"/>
          </a:p>
        </p:txBody>
      </p:sp>
      <p:sp>
        <p:nvSpPr>
          <p:cNvPr id="4" name="页脚占位符 3"/>
          <p:cNvSpPr>
            <a:spLocks noGrp="1"/>
          </p:cNvSpPr>
          <p:nvPr>
            <p:ph type="ftr" sz="quarter" idx="11"/>
          </p:nvPr>
        </p:nvSpPr>
        <p:spPr/>
        <p:txBody>
          <a:bodyPr/>
          <a:lstStyle/>
          <a:p>
            <a:r>
              <a:rPr lang="zh-CN" altLang="en-US"/>
              <a:t>李贞亮 制</a:t>
            </a:r>
            <a:endParaRPr lang="zh-CN" altLang="en-US" dirty="0">
              <a:latin typeface="华文楷体" panose="02010600040101010101" pitchFamily="2" charset="-122"/>
              <a:ea typeface="华文楷体" panose="02010600040101010101" pitchFamily="2" charset="-122"/>
            </a:endParaRPr>
          </a:p>
        </p:txBody>
      </p:sp>
      <p:sp>
        <p:nvSpPr>
          <p:cNvPr id="5" name="灯片编号占位符 4"/>
          <p:cNvSpPr>
            <a:spLocks noGrp="1"/>
          </p:cNvSpPr>
          <p:nvPr>
            <p:ph type="sldNum" sz="quarter" idx="12"/>
          </p:nvPr>
        </p:nvSpPr>
        <p:spPr/>
        <p:txBody>
          <a:bodyPr/>
          <a:lstStyle/>
          <a:p>
            <a:fld id="{1F2AA789-DB40-43C9-AF16-CBE634E755E5}" type="slidenum">
              <a:rPr lang="zh-CN" altLang="en-US" smtClean="0"/>
            </a:fld>
            <a:endParaRPr lang="zh-CN" altLang="en-US" sz="1400" dirty="0"/>
          </a:p>
        </p:txBody>
      </p:sp>
      <p:sp>
        <p:nvSpPr>
          <p:cNvPr id="7" name="內容版面配置區 2"/>
          <p:cNvSpPr>
            <a:spLocks noGrp="1"/>
          </p:cNvSpPr>
          <p:nvPr>
            <p:ph idx="1"/>
          </p:nvPr>
        </p:nvSpPr>
        <p:spPr>
          <a:xfrm>
            <a:off x="609600" y="1212786"/>
            <a:ext cx="10972800" cy="4911789"/>
          </a:xfrm>
          <a:prstGeom prst="rect">
            <a:avLst/>
          </a:prstGeom>
        </p:spPr>
        <p:txBody>
          <a:bodyPr>
            <a:normAutofit lnSpcReduction="10000"/>
          </a:bodyPr>
          <a:lstStyle>
            <a:lvl1pPr>
              <a:buFont typeface="Wingdings 3" panose="05040102010807070707" pitchFamily="18" charset="2"/>
              <a:buNone/>
              <a:defRPr/>
            </a:lvl1pPr>
          </a:lstStyle>
          <a:p>
            <a:pPr marL="205105" marR="0" lvl="0" indent="-205105" algn="l" defTabSz="914400" rtl="0" eaLnBrk="0" fontAlgn="base" latinLnBrk="0" hangingPunct="0">
              <a:lnSpc>
                <a:spcPct val="100000"/>
              </a:lnSpc>
              <a:spcBef>
                <a:spcPts val="450"/>
              </a:spcBef>
              <a:spcAft>
                <a:spcPct val="0"/>
              </a:spcAft>
              <a:buClr>
                <a:srgbClr val="1C314E"/>
              </a:buClr>
              <a:buSzPct val="76000"/>
              <a:buFont typeface="Wingdings 3" panose="05040102010807070707" pitchFamily="18" charset="2"/>
              <a:buChar char=""/>
              <a:defRPr/>
            </a:pPr>
            <a:r>
              <a:rPr lang="zh-CN" altLang="en-US">
                <a:solidFill>
                  <a:schemeClr val="tx1"/>
                </a:solidFill>
                <a:latin typeface="Calibri" panose="020F0502020204030204" pitchFamily="34" charset="0"/>
                <a:ea typeface="宋体" panose="02010600030101010101" pitchFamily="2" charset="-122"/>
              </a:rPr>
              <a:t>单击此处编辑母版文本样式</a:t>
            </a:r>
            <a:endParaRPr lang="zh-CN" altLang="en-US">
              <a:solidFill>
                <a:schemeClr val="tx1"/>
              </a:solidFill>
              <a:latin typeface="Calibri" panose="020F0502020204030204" pitchFamily="34" charset="0"/>
              <a:ea typeface="宋体" panose="02010600030101010101" pitchFamily="2" charset="-122"/>
            </a:endParaRPr>
          </a:p>
          <a:p>
            <a:pPr marL="205105" marR="0" lvl="1" indent="-205105" algn="l" defTabSz="914400" rtl="0" eaLnBrk="0" fontAlgn="base" latinLnBrk="0" hangingPunct="0">
              <a:lnSpc>
                <a:spcPct val="100000"/>
              </a:lnSpc>
              <a:spcBef>
                <a:spcPts val="450"/>
              </a:spcBef>
              <a:spcAft>
                <a:spcPct val="0"/>
              </a:spcAft>
              <a:buClr>
                <a:srgbClr val="1C314E"/>
              </a:buClr>
              <a:buSzPct val="76000"/>
              <a:buFont typeface="Wingdings 3" panose="05040102010807070707" pitchFamily="18" charset="2"/>
              <a:buChar char=""/>
              <a:defRPr/>
            </a:pPr>
            <a:r>
              <a:rPr lang="zh-CN" altLang="en-US">
                <a:solidFill>
                  <a:schemeClr val="tx1"/>
                </a:solidFill>
                <a:latin typeface="Calibri" panose="020F0502020204030204" pitchFamily="34" charset="0"/>
                <a:ea typeface="宋体" panose="02010600030101010101" pitchFamily="2" charset="-122"/>
              </a:rPr>
              <a:t>二级</a:t>
            </a:r>
            <a:endParaRPr lang="zh-CN" altLang="en-US">
              <a:solidFill>
                <a:schemeClr val="tx1"/>
              </a:solidFill>
              <a:latin typeface="Calibri" panose="020F0502020204030204" pitchFamily="34" charset="0"/>
              <a:ea typeface="宋体" panose="02010600030101010101" pitchFamily="2" charset="-122"/>
            </a:endParaRPr>
          </a:p>
          <a:p>
            <a:pPr marL="205105" marR="0" lvl="2" indent="-205105" algn="l" defTabSz="914400" rtl="0" eaLnBrk="0" fontAlgn="base" latinLnBrk="0" hangingPunct="0">
              <a:lnSpc>
                <a:spcPct val="100000"/>
              </a:lnSpc>
              <a:spcBef>
                <a:spcPts val="450"/>
              </a:spcBef>
              <a:spcAft>
                <a:spcPct val="0"/>
              </a:spcAft>
              <a:buClr>
                <a:srgbClr val="1C314E"/>
              </a:buClr>
              <a:buSzPct val="76000"/>
              <a:buFont typeface="Wingdings 3" panose="05040102010807070707" pitchFamily="18" charset="2"/>
              <a:buChar char=""/>
              <a:defRPr/>
            </a:pPr>
            <a:r>
              <a:rPr lang="zh-CN" altLang="en-US">
                <a:solidFill>
                  <a:schemeClr val="tx1"/>
                </a:solidFill>
                <a:latin typeface="Calibri" panose="020F0502020204030204" pitchFamily="34" charset="0"/>
                <a:ea typeface="宋体" panose="02010600030101010101" pitchFamily="2" charset="-122"/>
              </a:rPr>
              <a:t>三级</a:t>
            </a:r>
            <a:endParaRPr lang="zh-CN" altLang="en-US">
              <a:solidFill>
                <a:schemeClr val="tx1"/>
              </a:solidFill>
              <a:latin typeface="Calibri" panose="020F0502020204030204" pitchFamily="34" charset="0"/>
              <a:ea typeface="宋体" panose="02010600030101010101" pitchFamily="2" charset="-122"/>
            </a:endParaRPr>
          </a:p>
          <a:p>
            <a:pPr marL="205105" marR="0" lvl="3" indent="-205105" algn="l" defTabSz="914400" rtl="0" eaLnBrk="0" fontAlgn="base" latinLnBrk="0" hangingPunct="0">
              <a:lnSpc>
                <a:spcPct val="100000"/>
              </a:lnSpc>
              <a:spcBef>
                <a:spcPts val="450"/>
              </a:spcBef>
              <a:spcAft>
                <a:spcPct val="0"/>
              </a:spcAft>
              <a:buClr>
                <a:srgbClr val="1C314E"/>
              </a:buClr>
              <a:buSzPct val="76000"/>
              <a:buFont typeface="Wingdings 3" panose="05040102010807070707" pitchFamily="18" charset="2"/>
              <a:buChar char=""/>
              <a:defRPr/>
            </a:pPr>
            <a:r>
              <a:rPr lang="zh-CN" altLang="en-US">
                <a:solidFill>
                  <a:schemeClr val="tx1"/>
                </a:solidFill>
                <a:latin typeface="Calibri" panose="020F0502020204030204" pitchFamily="34" charset="0"/>
                <a:ea typeface="宋体" panose="02010600030101010101" pitchFamily="2" charset="-122"/>
              </a:rPr>
              <a:t>四级</a:t>
            </a:r>
            <a:endParaRPr lang="zh-CN" altLang="en-US">
              <a:solidFill>
                <a:schemeClr val="tx1"/>
              </a:solidFill>
              <a:latin typeface="Calibri" panose="020F0502020204030204" pitchFamily="34" charset="0"/>
              <a:ea typeface="宋体" panose="02010600030101010101" pitchFamily="2" charset="-122"/>
            </a:endParaRPr>
          </a:p>
          <a:p>
            <a:pPr marL="205105" marR="0" lvl="4" indent="-205105" algn="l" defTabSz="914400" rtl="0" eaLnBrk="0" fontAlgn="base" latinLnBrk="0" hangingPunct="0">
              <a:lnSpc>
                <a:spcPct val="100000"/>
              </a:lnSpc>
              <a:spcBef>
                <a:spcPts val="450"/>
              </a:spcBef>
              <a:spcAft>
                <a:spcPct val="0"/>
              </a:spcAft>
              <a:buClr>
                <a:srgbClr val="1C314E"/>
              </a:buClr>
              <a:buSzPct val="76000"/>
              <a:buFont typeface="Wingdings 3" panose="05040102010807070707" pitchFamily="18" charset="2"/>
              <a:buChar char=""/>
              <a:defRPr/>
            </a:pPr>
            <a:r>
              <a:rPr lang="zh-CN" altLang="en-US">
                <a:solidFill>
                  <a:schemeClr val="tx1"/>
                </a:solidFill>
                <a:latin typeface="Calibri" panose="020F0502020204030204" pitchFamily="34" charset="0"/>
                <a:ea typeface="宋体" panose="02010600030101010101" pitchFamily="2" charset="-122"/>
              </a:rPr>
              <a:t>五级</a:t>
            </a:r>
            <a:endParaRPr lang="zh-TW" altLang="en-US" i="1" dirty="0"/>
          </a:p>
        </p:txBody>
      </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0790400" y="366351"/>
            <a:ext cx="792000" cy="792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sz="1400">
                <a:solidFill>
                  <a:schemeClr val="tx1">
                    <a:tint val="75000"/>
                  </a:schemeClr>
                </a:solidFill>
                <a:latin typeface="华文楷体" panose="02010600040101010101" pitchFamily="2" charset="-122"/>
                <a:ea typeface="华文楷体" panose="02010600040101010101" pitchFamily="2" charset="-122"/>
              </a:defRPr>
            </a:lvl1pPr>
          </a:lstStyle>
          <a:p>
            <a:fld id="{59556655-EAFD-40F7-BFBF-A09EF705493C}" type="datetime2">
              <a:rPr lang="zh-CN" altLang="en-US" smtClean="0"/>
            </a:fld>
            <a:endParaRPr lang="zh-CN" altLang="en-US" sz="1400"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华文楷体" panose="02010600040101010101" pitchFamily="2" charset="-122"/>
                <a:ea typeface="华文楷体" panose="02010600040101010101" pitchFamily="2" charset="-122"/>
              </a:defRPr>
            </a:lvl1pPr>
          </a:lstStyle>
          <a:p>
            <a:r>
              <a:rPr lang="zh-CN" altLang="en-US" dirty="0"/>
              <a:t>王欣宇 制</a:t>
            </a:r>
            <a:endParaRPr lang="zh-CN" altLang="en-US" dirty="0">
              <a:latin typeface="华文楷体" panose="02010600040101010101" pitchFamily="2" charset="-122"/>
              <a:ea typeface="华文楷体" panose="02010600040101010101" pitchFamily="2" charset="-122"/>
            </a:endParaRPr>
          </a:p>
        </p:txBody>
      </p:sp>
      <p:sp>
        <p:nvSpPr>
          <p:cNvPr id="6" name="灯片编号占位符 5"/>
          <p:cNvSpPr>
            <a:spLocks noGrp="1"/>
          </p:cNvSpPr>
          <p:nvPr>
            <p:ph type="sldNum" sz="quarter" idx="4"/>
          </p:nvPr>
        </p:nvSpPr>
        <p:spPr>
          <a:xfrm>
            <a:off x="8839200" y="6356350"/>
            <a:ext cx="27432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1F2AA789-DB40-43C9-AF16-CBE634E755E5}" type="slidenum">
              <a:rPr lang="zh-CN" altLang="en-US" smtClean="0"/>
            </a:fld>
            <a:endParaRPr lang="zh-CN" altLang="en-US" sz="1400" dirty="0"/>
          </a:p>
        </p:txBody>
      </p:sp>
      <p:sp>
        <p:nvSpPr>
          <p:cNvPr id="15" name="Straight Connector 27"/>
          <p:cNvSpPr>
            <a:spLocks noChangeShapeType="1"/>
          </p:cNvSpPr>
          <p:nvPr userDrawn="1"/>
        </p:nvSpPr>
        <p:spPr bwMode="auto">
          <a:xfrm>
            <a:off x="609600" y="6353175"/>
            <a:ext cx="10972800" cy="0"/>
          </a:xfrm>
          <a:prstGeom prst="line">
            <a:avLst/>
          </a:prstGeom>
          <a:noFill/>
          <a:ln w="9525" algn="ctr">
            <a:solidFill>
              <a:schemeClr val="accent2"/>
            </a:solidFill>
            <a:prstDash val="dash"/>
            <a:round/>
          </a:ln>
        </p:spPr>
        <p:txBody>
          <a:bodyPr/>
          <a:lstStyle/>
          <a:p>
            <a:endParaRPr lang="zh-CN" altLang="en-US" sz="1400">
              <a:latin typeface="+mn-ea"/>
              <a:ea typeface="+mn-ea"/>
            </a:endParaRPr>
          </a:p>
        </p:txBody>
      </p:sp>
      <p:sp>
        <p:nvSpPr>
          <p:cNvPr id="18" name="Title Placeholder 21"/>
          <p:cNvSpPr>
            <a:spLocks noGrp="1"/>
          </p:cNvSpPr>
          <p:nvPr>
            <p:ph type="title"/>
          </p:nvPr>
        </p:nvSpPr>
        <p:spPr bwMode="auto">
          <a:xfrm>
            <a:off x="609600" y="152400"/>
            <a:ext cx="10972800" cy="990600"/>
          </a:xfrm>
          <a:prstGeom prst="rect">
            <a:avLst/>
          </a:prstGeom>
          <a:noFill/>
          <a:ln>
            <a:noFill/>
          </a:ln>
        </p:spPr>
        <p:txBody>
          <a:bodyPr vert="horz" wrap="square" lIns="91440" tIns="45720" rIns="91440" bIns="45720" numCol="1" anchor="b" anchorCtr="0" compatLnSpc="1"/>
          <a:lstStyle/>
          <a:p>
            <a:pPr lvl="0"/>
            <a:r>
              <a:rPr lang="zh-CN" altLang="en-US" dirty="0"/>
              <a:t>单击此处编辑母版标题样式</a:t>
            </a:r>
            <a:endParaRPr lang="en-US" altLang="zh-CN" dirty="0"/>
          </a:p>
        </p:txBody>
      </p:sp>
      <p:sp>
        <p:nvSpPr>
          <p:cNvPr id="19" name="Text Placeholder 12"/>
          <p:cNvSpPr>
            <a:spLocks noGrp="1"/>
          </p:cNvSpPr>
          <p:nvPr>
            <p:ph type="body" idx="1"/>
          </p:nvPr>
        </p:nvSpPr>
        <p:spPr bwMode="auto">
          <a:xfrm>
            <a:off x="609600" y="1219200"/>
            <a:ext cx="10972800" cy="4910138"/>
          </a:xfrm>
          <a:prstGeom prst="rect">
            <a:avLst/>
          </a:prstGeom>
          <a:noFill/>
          <a:ln>
            <a:noFill/>
          </a:ln>
        </p:spPr>
        <p:txBody>
          <a:bodyPr vert="horz" wrap="square" lIns="91440" tIns="45720" rIns="91440" bIns="45720" numCol="1" anchor="t" anchorCtr="0" compatLnSpc="1"/>
          <a:lstStyle/>
          <a:p>
            <a:pPr marL="228600" marR="0" lvl="0" indent="-228600" algn="l" defTabSz="914400" rtl="0" eaLnBrk="0" fontAlgn="base" latinLnBrk="0" hangingPunct="0">
              <a:lnSpc>
                <a:spcPct val="100000"/>
              </a:lnSpc>
              <a:spcBef>
                <a:spcPts val="1000"/>
              </a:spcBef>
              <a:spcAft>
                <a:spcPct val="0"/>
              </a:spcAft>
              <a:buClrTx/>
              <a:buSzTx/>
              <a:buFont typeface="Arial" panose="020B0604020202020204" pitchFamily="34" charset="0"/>
              <a:buChar char="•"/>
              <a:defRPr/>
            </a:pPr>
            <a:r>
              <a:rPr lang="zh-CN" altLang="en-US" dirty="0"/>
              <a:t>单击此处编辑母版文本样式</a:t>
            </a:r>
            <a:endParaRPr lang="en-US" altLang="zh-CN" dirty="0"/>
          </a:p>
          <a:p>
            <a:pPr lvl="1"/>
            <a:r>
              <a:rPr lang="zh-CN" altLang="en-US" dirty="0"/>
              <a:t>二级</a:t>
            </a:r>
            <a:endParaRPr lang="en-US" altLang="zh-CN" dirty="0"/>
          </a:p>
          <a:p>
            <a:pPr lvl="2"/>
            <a:r>
              <a:rPr lang="zh-CN" altLang="en-US" dirty="0"/>
              <a:t>三级</a:t>
            </a:r>
            <a:endParaRPr lang="en-US" altLang="zh-CN" dirty="0"/>
          </a:p>
          <a:p>
            <a:pPr lvl="3"/>
            <a:r>
              <a:rPr lang="zh-CN" altLang="en-US" dirty="0"/>
              <a:t>四级</a:t>
            </a:r>
            <a:endParaRPr lang="en-US" altLang="zh-CN" dirty="0"/>
          </a:p>
          <a:p>
            <a:pPr lvl="4"/>
            <a:r>
              <a:rPr lang="zh-CN" altLang="en-US" dirty="0"/>
              <a:t>五级</a:t>
            </a:r>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marR="0" indent="0" algn="l" defTabSz="914400" rtl="0" eaLnBrk="1" fontAlgn="base" latinLnBrk="0" hangingPunct="1">
        <a:lnSpc>
          <a:spcPct val="100000"/>
        </a:lnSpc>
        <a:spcBef>
          <a:spcPts val="1000"/>
        </a:spcBef>
        <a:spcAft>
          <a:spcPct val="0"/>
        </a:spcAft>
        <a:buFont typeface="Arial" panose="020B0604020202020204" pitchFamily="34" charset="0"/>
        <a:buNone/>
        <a:defRPr lang="zh-CN" altLang="en-US" sz="2800" kern="1200" dirty="0" smtClean="0">
          <a:solidFill>
            <a:schemeClr val="tx1"/>
          </a:solidFill>
          <a:latin typeface="Calibri" panose="020F0502020204030204" pitchFamily="34" charset="0"/>
          <a:ea typeface="宋体" panose="02010600030101010101" pitchFamily="2" charset="-122"/>
          <a:cs typeface="+mn-cs"/>
        </a:defRPr>
      </a:lvl1pPr>
      <a:lvl2pPr marL="6858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2pPr>
      <a:lvl3pPr marL="11430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3pPr>
      <a:lvl4pPr marL="16002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4pPr>
      <a:lvl5pPr marL="20574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file:///C:\Users\lenovo\AppData\Local\Temp\wps\INetCache\dea324fac92d0be938cfe50d84265ddd" TargetMode="External"/><Relationship Id="rId1" Type="http://schemas.openxmlformats.org/officeDocument/2006/relationships/image" Target="../media/image33.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5.png"/><Relationship Id="rId2" Type="http://schemas.openxmlformats.org/officeDocument/2006/relationships/image" Target="file:///C:\Users\lenovo\AppData\Local\Temp\wps\INetCache\993b0f52c1d84162e349387b85fb9211" TargetMode="External"/><Relationship Id="rId1" Type="http://schemas.openxmlformats.org/officeDocument/2006/relationships/image" Target="../media/image3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6.xml"/><Relationship Id="rId2" Type="http://schemas.openxmlformats.org/officeDocument/2006/relationships/image" Target="../media/image37.png"/><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6.xml"/><Relationship Id="rId5" Type="http://schemas.openxmlformats.org/officeDocument/2006/relationships/image" Target="../media/image42.jpe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6.xml"/><Relationship Id="rId2" Type="http://schemas.openxmlformats.org/officeDocument/2006/relationships/image" Target="../media/image44.png"/><Relationship Id="rId1" Type="http://schemas.openxmlformats.org/officeDocument/2006/relationships/image" Target="../media/image43.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6.xml"/><Relationship Id="rId5" Type="http://schemas.openxmlformats.org/officeDocument/2006/relationships/image" Target="../media/image42.jpeg"/><Relationship Id="rId4" Type="http://schemas.openxmlformats.org/officeDocument/2006/relationships/image" Target="../media/image45.png"/><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6.xml"/><Relationship Id="rId2" Type="http://schemas.openxmlformats.org/officeDocument/2006/relationships/image" Target="../media/image47.png"/><Relationship Id="rId1"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tags" Target="../tags/tag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6.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51.png"/></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6.xml"/><Relationship Id="rId5" Type="http://schemas.openxmlformats.org/officeDocument/2006/relationships/image" Target="../media/image42.jpeg"/><Relationship Id="rId4" Type="http://schemas.openxmlformats.org/officeDocument/2006/relationships/image" Target="../media/image52.png"/><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image" Target="../media/image39.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6.xml"/><Relationship Id="rId2" Type="http://schemas.openxmlformats.org/officeDocument/2006/relationships/image" Target="../media/image54.png"/><Relationship Id="rId1" Type="http://schemas.openxmlformats.org/officeDocument/2006/relationships/image" Target="../media/image53.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6.xml"/><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6.xml"/><Relationship Id="rId2" Type="http://schemas.openxmlformats.org/officeDocument/2006/relationships/image" Target="../media/image60.png"/><Relationship Id="rId1"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6.xml"/><Relationship Id="rId3" Type="http://schemas.openxmlformats.org/officeDocument/2006/relationships/image" Target="../media/image9.GIF"/><Relationship Id="rId2" Type="http://schemas.openxmlformats.org/officeDocument/2006/relationships/image" Target="file:///C:\Users\Administrator\AppData\Local\Temp\wps\INetCache\98bc341f62426201f44cf3a605731f09" TargetMode="External"/><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9556655-EAFD-40F7-BFBF-A09EF705493C}" type="datetime2">
              <a:rPr lang="zh-CN" altLang="en-US" smtClean="0"/>
            </a:fld>
            <a:endParaRPr lang="zh-CN" altLang="en-US" sz="1400" dirty="0"/>
          </a:p>
        </p:txBody>
      </p:sp>
      <p:sp>
        <p:nvSpPr>
          <p:cNvPr id="3" name="页脚占位符 2"/>
          <p:cNvSpPr>
            <a:spLocks noGrp="1"/>
          </p:cNvSpPr>
          <p:nvPr>
            <p:ph type="ftr" sz="quarter" idx="11"/>
          </p:nvPr>
        </p:nvSpPr>
        <p:spPr/>
        <p:txBody>
          <a:bodyPr/>
          <a:lstStyle/>
          <a:p>
            <a:r>
              <a:rPr lang="zh-CN" altLang="en-US" dirty="0" smtClean="0">
                <a:latin typeface="华文楷体" panose="02010600040101010101" pitchFamily="2" charset="-122"/>
                <a:ea typeface="华文楷体" panose="02010600040101010101" pitchFamily="2" charset="-122"/>
              </a:rPr>
              <a:t>赵晗羽 制</a:t>
            </a:r>
            <a:endParaRPr lang="zh-CN" altLang="en-US" dirty="0">
              <a:latin typeface="华文楷体" panose="02010600040101010101" pitchFamily="2" charset="-122"/>
              <a:ea typeface="华文楷体" panose="02010600040101010101" pitchFamily="2" charset="-122"/>
            </a:endParaRPr>
          </a:p>
        </p:txBody>
      </p:sp>
      <p:sp>
        <p:nvSpPr>
          <p:cNvPr id="4" name="灯片编号占位符 3"/>
          <p:cNvSpPr>
            <a:spLocks noGrp="1"/>
          </p:cNvSpPr>
          <p:nvPr>
            <p:ph type="sldNum" sz="quarter" idx="12"/>
          </p:nvPr>
        </p:nvSpPr>
        <p:spPr/>
        <p:txBody>
          <a:bodyPr/>
          <a:lstStyle/>
          <a:p>
            <a:fld id="{1F2AA789-DB40-43C9-AF16-CBE634E755E5}" type="slidenum">
              <a:rPr lang="zh-CN" altLang="en-US" smtClean="0"/>
            </a:fld>
            <a:endParaRPr lang="zh-CN" altLang="en-US" sz="1400" dirty="0"/>
          </a:p>
        </p:txBody>
      </p:sp>
      <p:sp>
        <p:nvSpPr>
          <p:cNvPr id="5" name="内容占位符 4"/>
          <p:cNvSpPr>
            <a:spLocks noGrp="1"/>
          </p:cNvSpPr>
          <p:nvPr>
            <p:ph sz="quarter" idx="13"/>
          </p:nvPr>
        </p:nvSpPr>
        <p:spPr>
          <a:xfrm>
            <a:off x="1379643" y="2023838"/>
            <a:ext cx="9144000" cy="1514475"/>
          </a:xfrm>
        </p:spPr>
        <p:txBody>
          <a:bodyPr/>
          <a:lstStyle/>
          <a:p>
            <a:r>
              <a:rPr lang="zh-CN" altLang="en-US"/>
              <a:t>基于卷积神经网络的遥感图像</a:t>
            </a:r>
            <a:endParaRPr lang="zh-CN" altLang="en-US"/>
          </a:p>
          <a:p>
            <a:r>
              <a:rPr lang="zh-CN" altLang="en-US"/>
              <a:t>  地物目标分类识别系统 </a:t>
            </a:r>
            <a:endParaRPr lang="zh-CN" altLang="en-US"/>
          </a:p>
        </p:txBody>
      </p:sp>
      <p:sp>
        <p:nvSpPr>
          <p:cNvPr id="6" name="内容占位符 5"/>
          <p:cNvSpPr>
            <a:spLocks noGrp="1"/>
          </p:cNvSpPr>
          <p:nvPr>
            <p:ph sz="quarter" idx="14"/>
          </p:nvPr>
        </p:nvSpPr>
        <p:spPr>
          <a:xfrm>
            <a:off x="1433830" y="4138295"/>
            <a:ext cx="9044305" cy="687070"/>
          </a:xfrm>
        </p:spPr>
        <p:txBody>
          <a:bodyPr/>
          <a:lstStyle/>
          <a:p>
            <a:pPr algn="ctr"/>
            <a:r>
              <a:rPr lang="zh-CN" altLang="en-US" sz="2400"/>
              <a:t>小组成员：张雨薇，王卓群，代畅，宫心懿，赵晗羽，闫维刚</a:t>
            </a:r>
            <a:endParaRPr lang="zh-CN" altLang="en-US" sz="2400"/>
          </a:p>
        </p:txBody>
      </p:sp>
      <p:sp>
        <p:nvSpPr>
          <p:cNvPr id="7" name="内容占位符 6"/>
          <p:cNvSpPr>
            <a:spLocks noGrp="1"/>
          </p:cNvSpPr>
          <p:nvPr>
            <p:ph sz="quarter" idx="15"/>
          </p:nvPr>
        </p:nvSpPr>
        <p:spPr>
          <a:xfrm>
            <a:off x="4164330" y="4996815"/>
            <a:ext cx="3703320" cy="1184275"/>
          </a:xfrm>
        </p:spPr>
        <p:txBody>
          <a:bodyPr>
            <a:noAutofit/>
          </a:bodyPr>
          <a:lstStyle/>
          <a:p>
            <a:r>
              <a:rPr>
                <a:sym typeface="+mn-ea"/>
              </a:rPr>
              <a:t>天津理工大学 </a:t>
            </a:r>
            <a:endParaRPr lang="zh-CN" altLang="en-US"/>
          </a:p>
          <a:p>
            <a:r>
              <a:rPr>
                <a:sym typeface="+mn-ea"/>
              </a:rPr>
              <a:t>计算机科学与技术学院</a:t>
            </a:r>
            <a:endParaRPr>
              <a:sym typeface="+mn-ea"/>
            </a:endParaRPr>
          </a:p>
          <a:p>
            <a:r>
              <a:rPr lang="zh-CN" altLang="en-US"/>
              <a:t>计算机科学与技术（中加</a:t>
            </a:r>
            <a:r>
              <a:rPr lang="en-US" altLang="zh-CN"/>
              <a:t>4</a:t>
            </a:r>
            <a:r>
              <a:t>，</a:t>
            </a:r>
            <a:r>
              <a:rPr lang="en-US" altLang="zh-CN"/>
              <a:t>5</a:t>
            </a:r>
            <a:r>
              <a:t>，</a:t>
            </a:r>
            <a:r>
              <a:rPr lang="en-US" altLang="zh-CN"/>
              <a:t>6</a:t>
            </a:r>
            <a:r>
              <a:rPr lang="zh-CN" altLang="en-US"/>
              <a:t>）</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3"/>
          </p:nvPr>
        </p:nvSpPr>
        <p:spPr/>
        <p:txBody>
          <a:bodyPr>
            <a:normAutofit fontScale="90000" lnSpcReduction="10000"/>
          </a:bodyPr>
          <a:lstStyle/>
          <a:p>
            <a:r>
              <a:rPr lang="zh-CN" altLang="en-US"/>
              <a:t>系统主界面如下</a:t>
            </a:r>
            <a:endParaRPr lang="zh-CN" altLang="en-US"/>
          </a:p>
        </p:txBody>
      </p:sp>
      <p:sp>
        <p:nvSpPr>
          <p:cNvPr id="5" name="日期占位符 4"/>
          <p:cNvSpPr>
            <a:spLocks noGrp="1"/>
          </p:cNvSpPr>
          <p:nvPr>
            <p:ph type="dt" sz="half" idx="10"/>
          </p:nvPr>
        </p:nvSpPr>
        <p:spPr/>
        <p:txBody>
          <a:bodyPr/>
          <a:lstStyle/>
          <a:p>
            <a:fld id="{F5C4B146-F27B-456F-8A09-8906A421A5FC}" type="datetime2">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dirty="0"/>
              <a:t>赵晗羽 制</a:t>
            </a:r>
            <a:endParaRPr lang="zh-CN" altLang="en-US" dirty="0"/>
          </a:p>
        </p:txBody>
      </p:sp>
      <p:sp>
        <p:nvSpPr>
          <p:cNvPr id="7" name="灯片编号占位符 6"/>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15" name="文本框 14"/>
          <p:cNvSpPr txBox="1"/>
          <p:nvPr/>
        </p:nvSpPr>
        <p:spPr>
          <a:xfrm>
            <a:off x="1701800" y="3244850"/>
            <a:ext cx="2032635" cy="368300"/>
          </a:xfrm>
          <a:prstGeom prst="rect">
            <a:avLst/>
          </a:prstGeom>
          <a:noFill/>
        </p:spPr>
        <p:txBody>
          <a:bodyPr wrap="square" rtlCol="0">
            <a:spAutoFit/>
          </a:bodyPr>
          <a:lstStyle/>
          <a:p>
            <a:r>
              <a:rPr lang="zh-CN" altLang="en-US"/>
              <a:t>图片分类检测界面</a:t>
            </a:r>
            <a:endParaRPr lang="zh-CN" altLang="en-US"/>
          </a:p>
        </p:txBody>
      </p:sp>
      <p:sp>
        <p:nvSpPr>
          <p:cNvPr id="16" name="文本框 15"/>
          <p:cNvSpPr txBox="1"/>
          <p:nvPr/>
        </p:nvSpPr>
        <p:spPr>
          <a:xfrm>
            <a:off x="7259320" y="3255645"/>
            <a:ext cx="2590800" cy="368300"/>
          </a:xfrm>
          <a:prstGeom prst="rect">
            <a:avLst/>
          </a:prstGeom>
          <a:noFill/>
        </p:spPr>
        <p:txBody>
          <a:bodyPr wrap="square" rtlCol="0">
            <a:spAutoFit/>
          </a:bodyPr>
          <a:lstStyle/>
          <a:p>
            <a:r>
              <a:rPr lang="zh-CN" altLang="en-US"/>
              <a:t>图片分类检测信息界面</a:t>
            </a:r>
            <a:endParaRPr lang="zh-CN" altLang="en-US"/>
          </a:p>
        </p:txBody>
      </p:sp>
      <p:sp>
        <p:nvSpPr>
          <p:cNvPr id="17" name="文本框 16"/>
          <p:cNvSpPr txBox="1"/>
          <p:nvPr/>
        </p:nvSpPr>
        <p:spPr>
          <a:xfrm>
            <a:off x="1340485" y="5841365"/>
            <a:ext cx="2755265" cy="368300"/>
          </a:xfrm>
          <a:prstGeom prst="rect">
            <a:avLst/>
          </a:prstGeom>
          <a:noFill/>
        </p:spPr>
        <p:txBody>
          <a:bodyPr wrap="square" rtlCol="0">
            <a:spAutoFit/>
          </a:bodyPr>
          <a:lstStyle/>
          <a:p>
            <a:r>
              <a:rPr lang="zh-CN" altLang="en-US"/>
              <a:t>图形预测准确率展示界面</a:t>
            </a:r>
            <a:endParaRPr lang="zh-CN" altLang="en-US"/>
          </a:p>
        </p:txBody>
      </p:sp>
      <p:sp>
        <p:nvSpPr>
          <p:cNvPr id="18" name="文本框 17"/>
          <p:cNvSpPr txBox="1"/>
          <p:nvPr/>
        </p:nvSpPr>
        <p:spPr>
          <a:xfrm>
            <a:off x="7094855" y="5841365"/>
            <a:ext cx="2755265" cy="368300"/>
          </a:xfrm>
          <a:prstGeom prst="rect">
            <a:avLst/>
          </a:prstGeom>
          <a:noFill/>
        </p:spPr>
        <p:txBody>
          <a:bodyPr wrap="square" rtlCol="0">
            <a:spAutoFit/>
          </a:bodyPr>
          <a:lstStyle/>
          <a:p>
            <a:r>
              <a:rPr lang="zh-CN" altLang="en-US"/>
              <a:t>模型预测时间展示界面</a:t>
            </a:r>
            <a:endParaRPr lang="zh-CN" altLang="en-US"/>
          </a:p>
        </p:txBody>
      </p:sp>
      <p:pic>
        <p:nvPicPr>
          <p:cNvPr id="2" name="图片 1"/>
          <p:cNvPicPr>
            <a:picLocks noChangeAspect="1"/>
          </p:cNvPicPr>
          <p:nvPr/>
        </p:nvPicPr>
        <p:blipFill>
          <a:blip r:embed="rId1"/>
          <a:stretch>
            <a:fillRect/>
          </a:stretch>
        </p:blipFill>
        <p:spPr>
          <a:xfrm>
            <a:off x="527050" y="1146810"/>
            <a:ext cx="4444365" cy="2026920"/>
          </a:xfrm>
          <a:prstGeom prst="rect">
            <a:avLst/>
          </a:prstGeom>
        </p:spPr>
      </p:pic>
      <p:pic>
        <p:nvPicPr>
          <p:cNvPr id="3" name="图片 2"/>
          <p:cNvPicPr>
            <a:picLocks noChangeAspect="1"/>
          </p:cNvPicPr>
          <p:nvPr/>
        </p:nvPicPr>
        <p:blipFill>
          <a:blip r:embed="rId2"/>
          <a:stretch>
            <a:fillRect/>
          </a:stretch>
        </p:blipFill>
        <p:spPr>
          <a:xfrm>
            <a:off x="6271260" y="1146810"/>
            <a:ext cx="4423410" cy="2019300"/>
          </a:xfrm>
          <a:prstGeom prst="rect">
            <a:avLst/>
          </a:prstGeom>
        </p:spPr>
      </p:pic>
      <p:pic>
        <p:nvPicPr>
          <p:cNvPr id="4" name="图片 3"/>
          <p:cNvPicPr>
            <a:picLocks noChangeAspect="1"/>
          </p:cNvPicPr>
          <p:nvPr/>
        </p:nvPicPr>
        <p:blipFill>
          <a:blip r:embed="rId3"/>
          <a:stretch>
            <a:fillRect/>
          </a:stretch>
        </p:blipFill>
        <p:spPr>
          <a:xfrm>
            <a:off x="527050" y="3614420"/>
            <a:ext cx="4445000" cy="2029460"/>
          </a:xfrm>
          <a:prstGeom prst="rect">
            <a:avLst/>
          </a:prstGeom>
        </p:spPr>
      </p:pic>
      <p:pic>
        <p:nvPicPr>
          <p:cNvPr id="9" name="图片 8"/>
          <p:cNvPicPr>
            <a:picLocks noChangeAspect="1"/>
          </p:cNvPicPr>
          <p:nvPr/>
        </p:nvPicPr>
        <p:blipFill>
          <a:blip r:embed="rId4"/>
          <a:stretch>
            <a:fillRect/>
          </a:stretch>
        </p:blipFill>
        <p:spPr>
          <a:xfrm>
            <a:off x="6271260" y="3623945"/>
            <a:ext cx="4423410" cy="20237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3"/>
          </p:nvPr>
        </p:nvSpPr>
        <p:spPr/>
        <p:txBody>
          <a:bodyPr>
            <a:normAutofit fontScale="90000" lnSpcReduction="10000"/>
          </a:bodyPr>
          <a:lstStyle/>
          <a:p>
            <a:r>
              <a:rPr lang="zh-CN" altLang="en-US"/>
              <a:t>系统构建过程</a:t>
            </a:r>
            <a:endParaRPr lang="zh-CN" altLang="en-US"/>
          </a:p>
        </p:txBody>
      </p:sp>
      <p:sp>
        <p:nvSpPr>
          <p:cNvPr id="5" name="日期占位符 4"/>
          <p:cNvSpPr>
            <a:spLocks noGrp="1"/>
          </p:cNvSpPr>
          <p:nvPr>
            <p:ph type="dt" sz="half" idx="10"/>
          </p:nvPr>
        </p:nvSpPr>
        <p:spPr/>
        <p:txBody>
          <a:bodyPr/>
          <a:lstStyle/>
          <a:p>
            <a:fld id="{F5C4B146-F27B-456F-8A09-8906A421A5FC}" type="datetime2">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dirty="0"/>
              <a:t>赵晗羽 制</a:t>
            </a:r>
            <a:endParaRPr lang="zh-CN" altLang="en-US" dirty="0"/>
          </a:p>
        </p:txBody>
      </p:sp>
      <p:sp>
        <p:nvSpPr>
          <p:cNvPr id="7" name="灯片编号占位符 6"/>
          <p:cNvSpPr>
            <a:spLocks noGrp="1"/>
          </p:cNvSpPr>
          <p:nvPr>
            <p:ph type="sldNum" sz="quarter" idx="12"/>
          </p:nvPr>
        </p:nvSpPr>
        <p:spPr/>
        <p:txBody>
          <a:bodyPr/>
          <a:lstStyle/>
          <a:p>
            <a:fld id="{1F2AA789-DB40-43C9-AF16-CBE634E755E5}" type="slidenum">
              <a:rPr lang="zh-CN" altLang="en-US" smtClean="0"/>
            </a:fld>
            <a:endParaRPr lang="zh-CN" altLang="en-US"/>
          </a:p>
        </p:txBody>
      </p:sp>
      <p:pic>
        <p:nvPicPr>
          <p:cNvPr id="2" name="C9F754DE-2CAD-44b6-B708-469DEB6407EB-1" descr="wpp"/>
          <p:cNvPicPr>
            <a:picLocks noChangeAspect="1"/>
          </p:cNvPicPr>
          <p:nvPr/>
        </p:nvPicPr>
        <p:blipFill>
          <a:blip r:embed="rId1"/>
          <a:srcRect l="4375" r="4479"/>
          <a:stretch>
            <a:fillRect/>
          </a:stretch>
        </p:blipFill>
        <p:spPr>
          <a:xfrm>
            <a:off x="285750" y="1718310"/>
            <a:ext cx="11112500" cy="34207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3"/>
          </p:nvPr>
        </p:nvSpPr>
        <p:spPr/>
        <p:txBody>
          <a:bodyPr>
            <a:normAutofit fontScale="90000" lnSpcReduction="10000"/>
          </a:bodyPr>
          <a:lstStyle/>
          <a:p>
            <a:r>
              <a:rPr lang="en-US" altLang="zh-CN"/>
              <a:t>1.</a:t>
            </a:r>
            <a:r>
              <a:t>数据集处理</a:t>
            </a:r>
          </a:p>
        </p:txBody>
      </p:sp>
      <p:sp>
        <p:nvSpPr>
          <p:cNvPr id="5" name="日期占位符 4"/>
          <p:cNvSpPr>
            <a:spLocks noGrp="1"/>
          </p:cNvSpPr>
          <p:nvPr>
            <p:ph type="dt" sz="half" idx="10"/>
          </p:nvPr>
        </p:nvSpPr>
        <p:spPr/>
        <p:txBody>
          <a:bodyPr/>
          <a:lstStyle/>
          <a:p>
            <a:fld id="{F5C4B146-F27B-456F-8A09-8906A421A5FC}" type="datetime2">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dirty="0"/>
              <a:t>代畅</a:t>
            </a:r>
            <a:r>
              <a:rPr lang="zh-CN" altLang="en-US" dirty="0" smtClean="0"/>
              <a:t> </a:t>
            </a:r>
            <a:r>
              <a:rPr lang="zh-CN" altLang="en-US" dirty="0"/>
              <a:t>制</a:t>
            </a:r>
            <a:endParaRPr lang="zh-CN" altLang="en-US" dirty="0"/>
          </a:p>
        </p:txBody>
      </p:sp>
      <p:sp>
        <p:nvSpPr>
          <p:cNvPr id="7" name="灯片编号占位符 6"/>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3" name="文本框 2"/>
          <p:cNvSpPr txBox="1"/>
          <p:nvPr/>
        </p:nvSpPr>
        <p:spPr>
          <a:xfrm>
            <a:off x="762000" y="1181100"/>
            <a:ext cx="1943735" cy="460375"/>
          </a:xfrm>
          <a:prstGeom prst="rect">
            <a:avLst/>
          </a:prstGeom>
          <a:noFill/>
        </p:spPr>
        <p:txBody>
          <a:bodyPr wrap="square" rtlCol="0">
            <a:spAutoFit/>
          </a:bodyPr>
          <a:lstStyle/>
          <a:p>
            <a:r>
              <a:rPr lang="zh-CN" altLang="en-US" sz="2400"/>
              <a:t>数据集简介：</a:t>
            </a:r>
            <a:endParaRPr lang="zh-CN" altLang="en-US" sz="2400"/>
          </a:p>
        </p:txBody>
      </p:sp>
      <p:sp>
        <p:nvSpPr>
          <p:cNvPr id="4" name="文本框 3"/>
          <p:cNvSpPr txBox="1"/>
          <p:nvPr/>
        </p:nvSpPr>
        <p:spPr>
          <a:xfrm>
            <a:off x="762000" y="1641475"/>
            <a:ext cx="4547870" cy="3476625"/>
          </a:xfrm>
          <a:prstGeom prst="rect">
            <a:avLst/>
          </a:prstGeom>
          <a:noFill/>
        </p:spPr>
        <p:txBody>
          <a:bodyPr wrap="square" rtlCol="0">
            <a:spAutoFit/>
          </a:bodyPr>
          <a:lstStyle/>
          <a:p>
            <a:r>
              <a:rPr lang="zh-CN" altLang="en-US" sz="2000" b="1">
                <a:solidFill>
                  <a:srgbClr val="FF0000"/>
                </a:solidFill>
              </a:rPr>
              <a:t>RS_C11_Database</a:t>
            </a:r>
            <a:endParaRPr lang="zh-CN" altLang="en-US" sz="2000"/>
          </a:p>
          <a:p>
            <a:r>
              <a:rPr lang="en-US" altLang="zh-CN" sz="2000" dirty="0">
                <a:latin typeface="宋体" panose="02010600030101010101" pitchFamily="2" charset="-122"/>
                <a:ea typeface="宋体" panose="02010600030101010101" pitchFamily="2" charset="-122"/>
                <a:sym typeface="+mn-ea"/>
              </a:rPr>
              <a:t>RS_C11_</a:t>
            </a:r>
            <a:r>
              <a:rPr lang="en-US" altLang="zh-CN" sz="2000" dirty="0" err="1">
                <a:latin typeface="宋体" panose="02010600030101010101" pitchFamily="2" charset="-122"/>
                <a:ea typeface="宋体" panose="02010600030101010101" pitchFamily="2" charset="-122"/>
                <a:sym typeface="+mn-ea"/>
              </a:rPr>
              <a:t>Database</a:t>
            </a:r>
            <a:r>
              <a:rPr lang="zh-CN" altLang="zh-CN" sz="2000" dirty="0">
                <a:latin typeface="宋体" panose="02010600030101010101" pitchFamily="2" charset="-122"/>
                <a:ea typeface="宋体" panose="02010600030101010101" pitchFamily="2" charset="-122"/>
                <a:sym typeface="+mn-ea"/>
              </a:rPr>
              <a:t>是一个遥感影像数据集，由中科院于</a:t>
            </a:r>
            <a:r>
              <a:rPr lang="en-US" altLang="zh-CN" sz="2000" dirty="0">
                <a:latin typeface="宋体" panose="02010600030101010101" pitchFamily="2" charset="-122"/>
                <a:ea typeface="宋体" panose="02010600030101010101" pitchFamily="2" charset="-122"/>
                <a:sym typeface="+mn-ea"/>
              </a:rPr>
              <a:t>2015</a:t>
            </a:r>
            <a:r>
              <a:rPr lang="zh-CN" altLang="zh-CN" sz="2000" dirty="0">
                <a:latin typeface="宋体" panose="02010600030101010101" pitchFamily="2" charset="-122"/>
                <a:ea typeface="宋体" panose="02010600030101010101" pitchFamily="2" charset="-122"/>
                <a:sym typeface="+mn-ea"/>
              </a:rPr>
              <a:t>年发布，主要发布人为赵立军。来源于</a:t>
            </a:r>
            <a:r>
              <a:rPr lang="en-US" altLang="zh-CN" sz="2000" dirty="0">
                <a:latin typeface="宋体" panose="02010600030101010101" pitchFamily="2" charset="-122"/>
                <a:ea typeface="宋体" panose="02010600030101010101" pitchFamily="2" charset="-122"/>
                <a:sym typeface="+mn-ea"/>
              </a:rPr>
              <a:t>Google Earth</a:t>
            </a:r>
            <a:r>
              <a:rPr lang="zh-CN" altLang="zh-CN" sz="2000" dirty="0">
                <a:latin typeface="宋体" panose="02010600030101010101" pitchFamily="2" charset="-122"/>
                <a:ea typeface="宋体" panose="02010600030101010101" pitchFamily="2" charset="-122"/>
                <a:sym typeface="+mn-ea"/>
              </a:rPr>
              <a:t>的高分辨率遥感影像，合计包含</a:t>
            </a:r>
            <a:r>
              <a:rPr lang="en-US" altLang="zh-CN" sz="2000" dirty="0">
                <a:latin typeface="宋体" panose="02010600030101010101" pitchFamily="2" charset="-122"/>
                <a:ea typeface="宋体" panose="02010600030101010101" pitchFamily="2" charset="-122"/>
                <a:sym typeface="+mn-ea"/>
              </a:rPr>
              <a:t>11</a:t>
            </a:r>
            <a:r>
              <a:rPr lang="zh-CN" altLang="zh-CN" sz="2000" dirty="0">
                <a:latin typeface="宋体" panose="02010600030101010101" pitchFamily="2" charset="-122"/>
                <a:ea typeface="宋体" panose="02010600030101010101" pitchFamily="2" charset="-122"/>
                <a:sym typeface="+mn-ea"/>
              </a:rPr>
              <a:t>类场景图像，包括密林、疏林、草原、港口、高层建筑、低层建筑、立交桥、铁路、居民区、道路、储罐。其中每类有约</a:t>
            </a:r>
            <a:r>
              <a:rPr lang="en-US" altLang="zh-CN" sz="2000" dirty="0">
                <a:latin typeface="宋体" panose="02010600030101010101" pitchFamily="2" charset="-122"/>
                <a:ea typeface="宋体" panose="02010600030101010101" pitchFamily="2" charset="-122"/>
                <a:sym typeface="+mn-ea"/>
              </a:rPr>
              <a:t>100</a:t>
            </a:r>
            <a:r>
              <a:rPr lang="zh-CN" altLang="zh-CN" sz="2000" dirty="0">
                <a:latin typeface="宋体" panose="02010600030101010101" pitchFamily="2" charset="-122"/>
                <a:ea typeface="宋体" panose="02010600030101010101" pitchFamily="2" charset="-122"/>
                <a:sym typeface="+mn-ea"/>
              </a:rPr>
              <a:t>张，共计</a:t>
            </a:r>
            <a:r>
              <a:rPr lang="en-US" altLang="zh-CN" sz="2000" dirty="0">
                <a:latin typeface="宋体" panose="02010600030101010101" pitchFamily="2" charset="-122"/>
                <a:ea typeface="宋体" panose="02010600030101010101" pitchFamily="2" charset="-122"/>
                <a:sym typeface="+mn-ea"/>
              </a:rPr>
              <a:t>1232</a:t>
            </a:r>
            <a:r>
              <a:rPr lang="zh-CN" altLang="zh-CN" sz="2000" dirty="0">
                <a:latin typeface="宋体" panose="02010600030101010101" pitchFamily="2" charset="-122"/>
                <a:ea typeface="宋体" panose="02010600030101010101" pitchFamily="2" charset="-122"/>
                <a:sym typeface="+mn-ea"/>
              </a:rPr>
              <a:t>张，空间分辨率为</a:t>
            </a:r>
            <a:r>
              <a:rPr lang="en-US" altLang="zh-CN" sz="2000" dirty="0">
                <a:latin typeface="宋体" panose="02010600030101010101" pitchFamily="2" charset="-122"/>
                <a:ea typeface="宋体" panose="02010600030101010101" pitchFamily="2" charset="-122"/>
                <a:sym typeface="+mn-ea"/>
              </a:rPr>
              <a:t>0.2</a:t>
            </a:r>
            <a:r>
              <a:rPr lang="zh-CN" altLang="zh-CN" sz="2000" dirty="0">
                <a:latin typeface="宋体" panose="02010600030101010101" pitchFamily="2" charset="-122"/>
                <a:ea typeface="宋体" panose="02010600030101010101" pitchFamily="2" charset="-122"/>
                <a:sym typeface="+mn-ea"/>
              </a:rPr>
              <a:t>米。</a:t>
            </a:r>
            <a:endParaRPr lang="zh-CN" altLang="zh-CN" sz="2000" dirty="0">
              <a:latin typeface="宋体" panose="02010600030101010101" pitchFamily="2" charset="-122"/>
              <a:ea typeface="宋体" panose="02010600030101010101" pitchFamily="2" charset="-122"/>
              <a:sym typeface="+mn-ea"/>
            </a:endParaRPr>
          </a:p>
          <a:p>
            <a:endParaRPr lang="zh-CN" altLang="zh-CN" sz="2000" dirty="0">
              <a:latin typeface="宋体" panose="02010600030101010101" pitchFamily="2" charset="-122"/>
              <a:ea typeface="宋体" panose="02010600030101010101" pitchFamily="2" charset="-122"/>
            </a:endParaRPr>
          </a:p>
          <a:p>
            <a:endParaRPr lang="zh-CN" altLang="en-US" sz="2000"/>
          </a:p>
        </p:txBody>
      </p:sp>
      <p:pic>
        <p:nvPicPr>
          <p:cNvPr id="16" name="图片 15"/>
          <p:cNvPicPr/>
          <p:nvPr/>
        </p:nvPicPr>
        <p:blipFill>
          <a:blip r:embed="rId1"/>
          <a:srcRect r="40059"/>
          <a:stretch>
            <a:fillRect/>
          </a:stretch>
        </p:blipFill>
        <p:spPr>
          <a:xfrm>
            <a:off x="5683250" y="1641475"/>
            <a:ext cx="4864735" cy="3035300"/>
          </a:xfrm>
          <a:prstGeom prst="rect">
            <a:avLst/>
          </a:prstGeom>
          <a:noFill/>
          <a:ln>
            <a:noFill/>
          </a:ln>
        </p:spPr>
      </p:pic>
      <p:sp>
        <p:nvSpPr>
          <p:cNvPr id="10" name="文本框 9"/>
          <p:cNvSpPr txBox="1"/>
          <p:nvPr/>
        </p:nvSpPr>
        <p:spPr>
          <a:xfrm>
            <a:off x="6144260" y="4940300"/>
            <a:ext cx="4540250" cy="645160"/>
          </a:xfrm>
          <a:prstGeom prst="rect">
            <a:avLst/>
          </a:prstGeom>
          <a:noFill/>
        </p:spPr>
        <p:txBody>
          <a:bodyPr wrap="square" rtlCol="0">
            <a:spAutoFit/>
          </a:bodyPr>
          <a:lstStyle/>
          <a:p>
            <a:r>
              <a:rPr kumimoji="1" lang="en-US" altLang="zh-CN" dirty="0">
                <a:latin typeface="Kaiti SC" panose="02010600040101010101" pitchFamily="2" charset="-122"/>
                <a:ea typeface="Kaiti SC" panose="02010600040101010101" pitchFamily="2" charset="-122"/>
                <a:sym typeface="+mn-ea"/>
              </a:rPr>
              <a:t>RS_C11_</a:t>
            </a:r>
            <a:r>
              <a:rPr kumimoji="1" lang="en-US" altLang="zh-CN" dirty="0" err="1">
                <a:latin typeface="Kaiti SC" panose="02010600040101010101" pitchFamily="2" charset="-122"/>
                <a:ea typeface="Kaiti SC" panose="02010600040101010101" pitchFamily="2" charset="-122"/>
                <a:sym typeface="+mn-ea"/>
              </a:rPr>
              <a:t>Database</a:t>
            </a:r>
            <a:r>
              <a:rPr kumimoji="1" lang="zh-CN" altLang="en-US" dirty="0">
                <a:latin typeface="Kaiti SC" panose="02010600040101010101" pitchFamily="2" charset="-122"/>
                <a:ea typeface="Kaiti SC" panose="02010600040101010101" pitchFamily="2" charset="-122"/>
                <a:sym typeface="+mn-ea"/>
              </a:rPr>
              <a:t>数据集部分图片样例</a:t>
            </a:r>
            <a:endParaRPr kumimoji="1" lang="zh-CN" altLang="en-US" dirty="0">
              <a:latin typeface="Kaiti SC" panose="02010600040101010101" pitchFamily="2" charset="-122"/>
              <a:ea typeface="Kaiti SC" panose="02010600040101010101" pitchFamily="2" charset="-122"/>
            </a:endParaRPr>
          </a:p>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3"/>
          </p:nvPr>
        </p:nvSpPr>
        <p:spPr/>
        <p:txBody>
          <a:bodyPr>
            <a:normAutofit fontScale="90000" lnSpcReduction="10000"/>
          </a:bodyPr>
          <a:lstStyle/>
          <a:p>
            <a:r>
              <a:rPr lang="en-US" altLang="zh-CN"/>
              <a:t>1.</a:t>
            </a:r>
            <a:r>
              <a:t>数据集处理</a:t>
            </a:r>
          </a:p>
        </p:txBody>
      </p:sp>
      <p:sp>
        <p:nvSpPr>
          <p:cNvPr id="5" name="日期占位符 4"/>
          <p:cNvSpPr>
            <a:spLocks noGrp="1"/>
          </p:cNvSpPr>
          <p:nvPr>
            <p:ph type="dt" sz="half" idx="10"/>
          </p:nvPr>
        </p:nvSpPr>
        <p:spPr/>
        <p:txBody>
          <a:bodyPr/>
          <a:lstStyle/>
          <a:p>
            <a:fld id="{F5C4B146-F27B-456F-8A09-8906A421A5FC}" type="datetime2">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dirty="0" smtClean="0"/>
              <a:t>代畅 制</a:t>
            </a:r>
            <a:endParaRPr lang="zh-CN" altLang="en-US" dirty="0"/>
          </a:p>
        </p:txBody>
      </p:sp>
      <p:sp>
        <p:nvSpPr>
          <p:cNvPr id="7" name="灯片编号占位符 6"/>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4" name="文本框 3"/>
          <p:cNvSpPr txBox="1"/>
          <p:nvPr/>
        </p:nvSpPr>
        <p:spPr>
          <a:xfrm>
            <a:off x="762000" y="1641475"/>
            <a:ext cx="4547870" cy="4707890"/>
          </a:xfrm>
          <a:prstGeom prst="rect">
            <a:avLst/>
          </a:prstGeom>
          <a:noFill/>
        </p:spPr>
        <p:txBody>
          <a:bodyPr wrap="square" rtlCol="0">
            <a:spAutoFit/>
          </a:bodyPr>
          <a:lstStyle/>
          <a:p>
            <a:r>
              <a:rPr lang="zh-CN" altLang="en-US" sz="2000" b="1">
                <a:solidFill>
                  <a:srgbClr val="FF0000"/>
                </a:solidFill>
              </a:rPr>
              <a:t>R</a:t>
            </a:r>
            <a:r>
              <a:rPr lang="en-US" altLang="zh-CN" sz="2000" b="1">
                <a:solidFill>
                  <a:srgbClr val="FF0000"/>
                </a:solidFill>
              </a:rPr>
              <a:t>SSCN7:</a:t>
            </a:r>
            <a:endParaRPr lang="en-US" altLang="zh-CN" sz="2000" b="1">
              <a:solidFill>
                <a:srgbClr val="FF0000"/>
              </a:solidFill>
            </a:endParaRPr>
          </a:p>
          <a:p>
            <a:r>
              <a:rPr lang="zh-CN" altLang="zh-CN" sz="2000" dirty="0">
                <a:latin typeface="宋体" panose="02010600030101010101" pitchFamily="2" charset="-122"/>
                <a:ea typeface="宋体" panose="02010600030101010101" pitchFamily="2" charset="-122"/>
                <a:sym typeface="+mn-ea"/>
              </a:rPr>
              <a:t>武汉大学的邹勤等人为了评价他们在文献中所提出的特征选择方法，构建了一个具有</a:t>
            </a:r>
            <a:r>
              <a:rPr lang="en-US" altLang="zh-CN" sz="2000" dirty="0">
                <a:latin typeface="宋体" panose="02010600030101010101" pitchFamily="2" charset="-122"/>
                <a:ea typeface="宋体" panose="02010600030101010101" pitchFamily="2" charset="-122"/>
                <a:sym typeface="+mn-ea"/>
              </a:rPr>
              <a:t>2800</a:t>
            </a:r>
            <a:r>
              <a:rPr lang="zh-CN" altLang="zh-CN" sz="2000" dirty="0">
                <a:latin typeface="宋体" panose="02010600030101010101" pitchFamily="2" charset="-122"/>
                <a:ea typeface="宋体" panose="02010600030101010101" pitchFamily="2" charset="-122"/>
                <a:sym typeface="+mn-ea"/>
              </a:rPr>
              <a:t>张遥感场景图像的数据集</a:t>
            </a:r>
            <a:r>
              <a:rPr lang="en-US" altLang="zh-CN" sz="2000" dirty="0">
                <a:latin typeface="宋体" panose="02010600030101010101" pitchFamily="2" charset="-122"/>
                <a:ea typeface="宋体" panose="02010600030101010101" pitchFamily="2" charset="-122"/>
                <a:sym typeface="+mn-ea"/>
              </a:rPr>
              <a:t>RSSCN7</a:t>
            </a:r>
            <a:r>
              <a:rPr lang="zh-CN" altLang="zh-CN" sz="2000" dirty="0">
                <a:latin typeface="宋体" panose="02010600030101010101" pitchFamily="2" charset="-122"/>
                <a:ea typeface="宋体" panose="02010600030101010101" pitchFamily="2" charset="-122"/>
                <a:sym typeface="+mn-ea"/>
              </a:rPr>
              <a:t>，这些图像来自于</a:t>
            </a:r>
            <a:r>
              <a:rPr lang="en-US" altLang="zh-CN" sz="2000" dirty="0">
                <a:latin typeface="宋体" panose="02010600030101010101" pitchFamily="2" charset="-122"/>
                <a:ea typeface="宋体" panose="02010600030101010101" pitchFamily="2" charset="-122"/>
                <a:sym typeface="+mn-ea"/>
              </a:rPr>
              <a:t> 7 </a:t>
            </a:r>
            <a:r>
              <a:rPr lang="zh-CN" altLang="zh-CN" sz="2000" dirty="0">
                <a:latin typeface="宋体" panose="02010600030101010101" pitchFamily="2" charset="-122"/>
                <a:ea typeface="宋体" panose="02010600030101010101" pitchFamily="2" charset="-122"/>
                <a:sym typeface="+mn-ea"/>
              </a:rPr>
              <a:t>个典型的场景类别，包括草地、森林、农田、停车场、住宅区、工业区和河湖。其中每个类别包含</a:t>
            </a:r>
            <a:r>
              <a:rPr lang="en-US" altLang="zh-CN" sz="2000" dirty="0">
                <a:latin typeface="宋体" panose="02010600030101010101" pitchFamily="2" charset="-122"/>
                <a:ea typeface="宋体" panose="02010600030101010101" pitchFamily="2" charset="-122"/>
                <a:sym typeface="+mn-ea"/>
              </a:rPr>
              <a:t> 400 </a:t>
            </a:r>
            <a:r>
              <a:rPr lang="zh-CN" altLang="zh-CN" sz="2000" dirty="0">
                <a:latin typeface="宋体" panose="02010600030101010101" pitchFamily="2" charset="-122"/>
                <a:ea typeface="宋体" panose="02010600030101010101" pitchFamily="2" charset="-122"/>
                <a:sym typeface="+mn-ea"/>
              </a:rPr>
              <a:t>张图像，分别基于</a:t>
            </a:r>
            <a:r>
              <a:rPr lang="en-US" altLang="zh-CN" sz="2000" dirty="0">
                <a:latin typeface="宋体" panose="02010600030101010101" pitchFamily="2" charset="-122"/>
                <a:ea typeface="宋体" panose="02010600030101010101" pitchFamily="2" charset="-122"/>
                <a:sym typeface="+mn-ea"/>
              </a:rPr>
              <a:t> 4</a:t>
            </a:r>
            <a:r>
              <a:rPr lang="zh-CN" altLang="zh-CN" sz="2000" dirty="0">
                <a:latin typeface="宋体" panose="02010600030101010101" pitchFamily="2" charset="-122"/>
                <a:ea typeface="宋体" panose="02010600030101010101" pitchFamily="2" charset="-122"/>
                <a:sym typeface="+mn-ea"/>
              </a:rPr>
              <a:t>个不同的尺度进行采样。该数据集中每张图像的像素大小为</a:t>
            </a:r>
            <a:r>
              <a:rPr lang="en-US" altLang="zh-CN" sz="2000" dirty="0">
                <a:latin typeface="宋体" panose="02010600030101010101" pitchFamily="2" charset="-122"/>
                <a:ea typeface="宋体" panose="02010600030101010101" pitchFamily="2" charset="-122"/>
                <a:sym typeface="+mn-ea"/>
              </a:rPr>
              <a:t> 400*400</a:t>
            </a:r>
            <a:r>
              <a:rPr lang="zh-CN" altLang="zh-CN" sz="2000" dirty="0">
                <a:latin typeface="宋体" panose="02010600030101010101" pitchFamily="2" charset="-122"/>
                <a:ea typeface="宋体" panose="02010600030101010101" pitchFamily="2" charset="-122"/>
                <a:sym typeface="+mn-ea"/>
              </a:rPr>
              <a:t>，场景图像的多样性导致其具有较大的挑战性，这些图像来源于不同季节和天气变化，并以不同的比例进行采样。</a:t>
            </a:r>
            <a:endParaRPr lang="zh-CN" altLang="zh-CN" sz="2000" dirty="0">
              <a:latin typeface="宋体" panose="02010600030101010101" pitchFamily="2" charset="-122"/>
              <a:ea typeface="宋体" panose="02010600030101010101" pitchFamily="2" charset="-122"/>
              <a:sym typeface="+mn-ea"/>
            </a:endParaRPr>
          </a:p>
          <a:p>
            <a:endParaRPr lang="zh-CN" altLang="zh-CN" sz="2000" dirty="0">
              <a:latin typeface="宋体" panose="02010600030101010101" pitchFamily="2" charset="-122"/>
              <a:ea typeface="宋体" panose="02010600030101010101" pitchFamily="2" charset="-122"/>
            </a:endParaRPr>
          </a:p>
          <a:p>
            <a:endParaRPr lang="zh-CN" altLang="en-US" sz="2000"/>
          </a:p>
        </p:txBody>
      </p:sp>
      <p:sp>
        <p:nvSpPr>
          <p:cNvPr id="10" name="文本框 9"/>
          <p:cNvSpPr txBox="1"/>
          <p:nvPr/>
        </p:nvSpPr>
        <p:spPr>
          <a:xfrm>
            <a:off x="6531610" y="4927600"/>
            <a:ext cx="3194685" cy="645160"/>
          </a:xfrm>
          <a:prstGeom prst="rect">
            <a:avLst/>
          </a:prstGeom>
          <a:noFill/>
        </p:spPr>
        <p:txBody>
          <a:bodyPr wrap="square" rtlCol="0">
            <a:spAutoFit/>
          </a:bodyPr>
          <a:lstStyle/>
          <a:p>
            <a:r>
              <a:rPr kumimoji="1" lang="en-US" altLang="zh-CN" dirty="0">
                <a:latin typeface="Kaiti SC" panose="02010600040101010101" pitchFamily="2" charset="-122"/>
                <a:ea typeface="Kaiti SC" panose="02010600040101010101" pitchFamily="2" charset="-122"/>
                <a:sym typeface="+mn-ea"/>
              </a:rPr>
              <a:t>RSSCN7 </a:t>
            </a:r>
            <a:r>
              <a:rPr kumimoji="1" lang="zh-CN" altLang="en-US" dirty="0">
                <a:latin typeface="Kaiti SC" panose="02010600040101010101" pitchFamily="2" charset="-122"/>
                <a:ea typeface="Kaiti SC" panose="02010600040101010101" pitchFamily="2" charset="-122"/>
                <a:sym typeface="+mn-ea"/>
              </a:rPr>
              <a:t>数据集部分图片样例</a:t>
            </a:r>
            <a:endParaRPr kumimoji="1" lang="zh-CN" altLang="en-US" dirty="0">
              <a:latin typeface="Kaiti SC" panose="02010600040101010101" pitchFamily="2" charset="-122"/>
              <a:ea typeface="Kaiti SC" panose="02010600040101010101" pitchFamily="2" charset="-122"/>
            </a:endParaRPr>
          </a:p>
          <a:p>
            <a:endParaRPr lang="zh-CN" altLang="en-US"/>
          </a:p>
        </p:txBody>
      </p:sp>
      <p:pic>
        <p:nvPicPr>
          <p:cNvPr id="19" name="图片 18" descr="IMG_256"/>
          <p:cNvPicPr/>
          <p:nvPr/>
        </p:nvPicPr>
        <p:blipFill>
          <a:blip r:embed="rId1"/>
          <a:srcRect r="39996"/>
          <a:stretch>
            <a:fillRect/>
          </a:stretch>
        </p:blipFill>
        <p:spPr>
          <a:xfrm>
            <a:off x="5889625" y="1641475"/>
            <a:ext cx="4478020" cy="300736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3"/>
          </p:nvPr>
        </p:nvSpPr>
        <p:spPr/>
        <p:txBody>
          <a:bodyPr>
            <a:normAutofit fontScale="90000" lnSpcReduction="10000"/>
          </a:bodyPr>
          <a:lstStyle/>
          <a:p>
            <a:r>
              <a:rPr lang="en-US" altLang="zh-CN"/>
              <a:t>1.</a:t>
            </a:r>
            <a:r>
              <a:t>数据集处理</a:t>
            </a:r>
          </a:p>
        </p:txBody>
      </p:sp>
      <p:sp>
        <p:nvSpPr>
          <p:cNvPr id="5" name="日期占位符 4"/>
          <p:cNvSpPr>
            <a:spLocks noGrp="1"/>
          </p:cNvSpPr>
          <p:nvPr>
            <p:ph type="dt" sz="half" idx="10"/>
          </p:nvPr>
        </p:nvSpPr>
        <p:spPr/>
        <p:txBody>
          <a:bodyPr/>
          <a:lstStyle/>
          <a:p>
            <a:fld id="{F5C4B146-F27B-456F-8A09-8906A421A5FC}" type="datetime2">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dirty="0" smtClean="0"/>
              <a:t>代畅 制</a:t>
            </a:r>
            <a:endParaRPr lang="zh-CN" altLang="en-US" dirty="0"/>
          </a:p>
        </p:txBody>
      </p:sp>
      <p:sp>
        <p:nvSpPr>
          <p:cNvPr id="7" name="灯片编号占位符 6"/>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4" name="文本框 3"/>
          <p:cNvSpPr txBox="1"/>
          <p:nvPr/>
        </p:nvSpPr>
        <p:spPr>
          <a:xfrm>
            <a:off x="762000" y="1641475"/>
            <a:ext cx="4547870" cy="3784600"/>
          </a:xfrm>
          <a:prstGeom prst="rect">
            <a:avLst/>
          </a:prstGeom>
          <a:noFill/>
        </p:spPr>
        <p:txBody>
          <a:bodyPr wrap="square" rtlCol="0">
            <a:spAutoFit/>
          </a:bodyPr>
          <a:lstStyle/>
          <a:p>
            <a:r>
              <a:rPr lang="en-US" altLang="zh-CN" sz="2000" b="1">
                <a:solidFill>
                  <a:srgbClr val="FF0000"/>
                </a:solidFill>
              </a:rPr>
              <a:t>SIRI-WHU</a:t>
            </a:r>
            <a:endParaRPr lang="zh-CN" altLang="en-US" sz="2000" b="1">
              <a:solidFill>
                <a:srgbClr val="FF0000"/>
              </a:solidFill>
            </a:endParaRPr>
          </a:p>
          <a:p>
            <a:r>
              <a:rPr lang="zh-CN" altLang="zh-CN" sz="2000" dirty="0">
                <a:latin typeface="宋体" panose="02010600030101010101" pitchFamily="2" charset="-122"/>
                <a:ea typeface="宋体" panose="02010600030101010101" pitchFamily="2" charset="-122"/>
                <a:sym typeface="+mn-ea"/>
              </a:rPr>
              <a:t>该数据集资源来自 </a:t>
            </a:r>
            <a:r>
              <a:rPr lang="en-US" altLang="zh-CN" sz="2000" dirty="0">
                <a:latin typeface="宋体" panose="02010600030101010101" pitchFamily="2" charset="-122"/>
                <a:ea typeface="宋体" panose="02010600030101010101" pitchFamily="2" charset="-122"/>
                <a:sym typeface="+mn-ea"/>
              </a:rPr>
              <a:t>Google Earth</a:t>
            </a:r>
            <a:r>
              <a:rPr lang="zh-CN" altLang="zh-CN" sz="2000" dirty="0">
                <a:latin typeface="宋体" panose="02010600030101010101" pitchFamily="2" charset="-122"/>
                <a:ea typeface="宋体" panose="02010600030101010101" pitchFamily="2" charset="-122"/>
                <a:sym typeface="+mn-ea"/>
              </a:rPr>
              <a:t>，主要涵盖中国城市地区，其中场景图像数据集由武汉大学</a:t>
            </a:r>
            <a:r>
              <a:rPr lang="en-US" altLang="zh-CN" sz="2000" dirty="0">
                <a:latin typeface="宋体" panose="02010600030101010101" pitchFamily="2" charset="-122"/>
                <a:ea typeface="宋体" panose="02010600030101010101" pitchFamily="2" charset="-122"/>
                <a:sym typeface="+mn-ea"/>
              </a:rPr>
              <a:t>RS-IDEA</a:t>
            </a:r>
            <a:r>
              <a:rPr lang="zh-CN" altLang="zh-CN" sz="2000" dirty="0">
                <a:latin typeface="宋体" panose="02010600030101010101" pitchFamily="2" charset="-122"/>
                <a:ea typeface="宋体" panose="02010600030101010101" pitchFamily="2" charset="-122"/>
                <a:sym typeface="+mn-ea"/>
              </a:rPr>
              <a:t>集团设计。</a:t>
            </a:r>
            <a:r>
              <a:rPr lang="en-US" altLang="zh-CN" sz="2000" dirty="0">
                <a:latin typeface="宋体" panose="02010600030101010101" pitchFamily="2" charset="-122"/>
                <a:ea typeface="宋体" panose="02010600030101010101" pitchFamily="2" charset="-122"/>
                <a:sym typeface="+mn-ea"/>
              </a:rPr>
              <a:t>SIRI-WHU</a:t>
            </a:r>
            <a:r>
              <a:rPr lang="zh-CN" altLang="zh-CN" sz="2000" dirty="0">
                <a:latin typeface="宋体" panose="02010600030101010101" pitchFamily="2" charset="-122"/>
                <a:ea typeface="宋体" panose="02010600030101010101" pitchFamily="2" charset="-122"/>
                <a:sym typeface="+mn-ea"/>
              </a:rPr>
              <a:t>包含了</a:t>
            </a:r>
            <a:r>
              <a:rPr lang="en-US" altLang="zh-CN" sz="2000" dirty="0">
                <a:latin typeface="宋体" panose="02010600030101010101" pitchFamily="2" charset="-122"/>
                <a:ea typeface="宋体" panose="02010600030101010101" pitchFamily="2" charset="-122"/>
                <a:sym typeface="+mn-ea"/>
              </a:rPr>
              <a:t>12</a:t>
            </a:r>
            <a:r>
              <a:rPr lang="zh-CN" altLang="zh-CN" sz="2000" dirty="0">
                <a:latin typeface="宋体" panose="02010600030101010101" pitchFamily="2" charset="-122"/>
                <a:ea typeface="宋体" panose="02010600030101010101" pitchFamily="2" charset="-122"/>
                <a:sym typeface="+mn-ea"/>
              </a:rPr>
              <a:t>个类别的场景，包括草地、池塘、港口、工业区、公园、河流、居民地、立交桥、农田、商业区、水域及闲置地。图像共计</a:t>
            </a:r>
            <a:r>
              <a:rPr lang="en-US" altLang="zh-CN" sz="2000" dirty="0">
                <a:latin typeface="宋体" panose="02010600030101010101" pitchFamily="2" charset="-122"/>
                <a:ea typeface="宋体" panose="02010600030101010101" pitchFamily="2" charset="-122"/>
                <a:sym typeface="+mn-ea"/>
              </a:rPr>
              <a:t>2400</a:t>
            </a:r>
            <a:r>
              <a:rPr lang="zh-CN" altLang="zh-CN" sz="2000" dirty="0">
                <a:latin typeface="宋体" panose="02010600030101010101" pitchFamily="2" charset="-122"/>
                <a:ea typeface="宋体" panose="02010600030101010101" pitchFamily="2" charset="-122"/>
                <a:sym typeface="+mn-ea"/>
              </a:rPr>
              <a:t>张，其中每个类别有</a:t>
            </a:r>
            <a:r>
              <a:rPr lang="en-US" altLang="zh-CN" sz="2000" dirty="0">
                <a:latin typeface="宋体" panose="02010600030101010101" pitchFamily="2" charset="-122"/>
                <a:ea typeface="宋体" panose="02010600030101010101" pitchFamily="2" charset="-122"/>
                <a:sym typeface="+mn-ea"/>
              </a:rPr>
              <a:t>200</a:t>
            </a:r>
            <a:r>
              <a:rPr lang="zh-CN" altLang="zh-CN" sz="2000" dirty="0">
                <a:latin typeface="宋体" panose="02010600030101010101" pitchFamily="2" charset="-122"/>
                <a:ea typeface="宋体" panose="02010600030101010101" pitchFamily="2" charset="-122"/>
                <a:sym typeface="+mn-ea"/>
              </a:rPr>
              <a:t>张，每张图像的像素尺寸为</a:t>
            </a:r>
            <a:r>
              <a:rPr lang="en-US" altLang="zh-CN" sz="2000" dirty="0">
                <a:latin typeface="宋体" panose="02010600030101010101" pitchFamily="2" charset="-122"/>
                <a:ea typeface="宋体" panose="02010600030101010101" pitchFamily="2" charset="-122"/>
                <a:sym typeface="+mn-ea"/>
              </a:rPr>
              <a:t>200*200</a:t>
            </a:r>
            <a:r>
              <a:rPr lang="zh-CN" altLang="zh-CN" sz="2000" dirty="0">
                <a:latin typeface="宋体" panose="02010600030101010101" pitchFamily="2" charset="-122"/>
                <a:ea typeface="宋体" panose="02010600030101010101" pitchFamily="2" charset="-122"/>
                <a:sym typeface="+mn-ea"/>
              </a:rPr>
              <a:t>，空间分辨率为</a:t>
            </a:r>
            <a:r>
              <a:rPr lang="en-US" altLang="zh-CN" sz="2000" dirty="0">
                <a:latin typeface="宋体" panose="02010600030101010101" pitchFamily="2" charset="-122"/>
                <a:ea typeface="宋体" panose="02010600030101010101" pitchFamily="2" charset="-122"/>
                <a:sym typeface="+mn-ea"/>
              </a:rPr>
              <a:t>2</a:t>
            </a:r>
            <a:r>
              <a:rPr lang="zh-CN" altLang="zh-CN" sz="2000" dirty="0">
                <a:latin typeface="宋体" panose="02010600030101010101" pitchFamily="2" charset="-122"/>
                <a:ea typeface="宋体" panose="02010600030101010101" pitchFamily="2" charset="-122"/>
                <a:sym typeface="+mn-ea"/>
              </a:rPr>
              <a:t>米。</a:t>
            </a:r>
            <a:endParaRPr lang="zh-CN" altLang="zh-CN" sz="2000" dirty="0">
              <a:latin typeface="宋体" panose="02010600030101010101" pitchFamily="2" charset="-122"/>
              <a:ea typeface="宋体" panose="02010600030101010101" pitchFamily="2" charset="-122"/>
            </a:endParaRPr>
          </a:p>
          <a:p>
            <a:endParaRPr lang="zh-CN" altLang="zh-CN" sz="2000" dirty="0">
              <a:latin typeface="宋体" panose="02010600030101010101" pitchFamily="2" charset="-122"/>
              <a:ea typeface="宋体" panose="02010600030101010101" pitchFamily="2" charset="-122"/>
            </a:endParaRPr>
          </a:p>
          <a:p>
            <a:endParaRPr lang="zh-CN" altLang="en-US" sz="2000"/>
          </a:p>
        </p:txBody>
      </p:sp>
      <p:sp>
        <p:nvSpPr>
          <p:cNvPr id="10" name="文本框 9"/>
          <p:cNvSpPr txBox="1"/>
          <p:nvPr/>
        </p:nvSpPr>
        <p:spPr>
          <a:xfrm>
            <a:off x="6246495" y="4940300"/>
            <a:ext cx="3778250" cy="645160"/>
          </a:xfrm>
          <a:prstGeom prst="rect">
            <a:avLst/>
          </a:prstGeom>
          <a:noFill/>
        </p:spPr>
        <p:txBody>
          <a:bodyPr wrap="square" rtlCol="0">
            <a:spAutoFit/>
          </a:bodyPr>
          <a:lstStyle/>
          <a:p>
            <a:r>
              <a:rPr kumimoji="1" lang="en-US" altLang="zh-CN" dirty="0">
                <a:latin typeface="Kaiti SC" panose="02010600040101010101" pitchFamily="2" charset="-122"/>
                <a:ea typeface="Kaiti SC" panose="02010600040101010101" pitchFamily="2" charset="-122"/>
                <a:sym typeface="+mn-ea"/>
              </a:rPr>
              <a:t>SIRI-WHU </a:t>
            </a:r>
            <a:r>
              <a:rPr kumimoji="1" lang="zh-CN" altLang="en-US" dirty="0">
                <a:latin typeface="Kaiti SC" panose="02010600040101010101" pitchFamily="2" charset="-122"/>
                <a:ea typeface="Kaiti SC" panose="02010600040101010101" pitchFamily="2" charset="-122"/>
                <a:sym typeface="+mn-ea"/>
              </a:rPr>
              <a:t>数据集部分图片样例</a:t>
            </a:r>
            <a:endParaRPr kumimoji="1" lang="zh-CN" altLang="en-US" dirty="0">
              <a:latin typeface="Kaiti SC" panose="02010600040101010101" pitchFamily="2" charset="-122"/>
              <a:ea typeface="Kaiti SC" panose="02010600040101010101" pitchFamily="2" charset="-122"/>
            </a:endParaRPr>
          </a:p>
          <a:p>
            <a:endParaRPr lang="zh-CN" altLang="en-US"/>
          </a:p>
        </p:txBody>
      </p:sp>
      <p:pic>
        <p:nvPicPr>
          <p:cNvPr id="2" name="图片 1"/>
          <p:cNvPicPr/>
          <p:nvPr/>
        </p:nvPicPr>
        <p:blipFill>
          <a:blip r:embed="rId1"/>
          <a:srcRect r="39834"/>
          <a:stretch>
            <a:fillRect/>
          </a:stretch>
        </p:blipFill>
        <p:spPr>
          <a:xfrm>
            <a:off x="5826760" y="1483995"/>
            <a:ext cx="4617085" cy="311023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3"/>
          </p:nvPr>
        </p:nvSpPr>
        <p:spPr/>
        <p:txBody>
          <a:bodyPr>
            <a:normAutofit fontScale="90000" lnSpcReduction="10000"/>
          </a:bodyPr>
          <a:lstStyle/>
          <a:p>
            <a:r>
              <a:rPr lang="en-US" altLang="zh-CN"/>
              <a:t>1.</a:t>
            </a:r>
            <a:r>
              <a:t>数据集处理</a:t>
            </a:r>
          </a:p>
        </p:txBody>
      </p:sp>
      <p:sp>
        <p:nvSpPr>
          <p:cNvPr id="5" name="日期占位符 4"/>
          <p:cNvSpPr>
            <a:spLocks noGrp="1"/>
          </p:cNvSpPr>
          <p:nvPr>
            <p:ph type="dt" sz="half" idx="10"/>
          </p:nvPr>
        </p:nvSpPr>
        <p:spPr/>
        <p:txBody>
          <a:bodyPr/>
          <a:lstStyle/>
          <a:p>
            <a:fld id="{F5C4B146-F27B-456F-8A09-8906A421A5FC}" type="datetime2">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dirty="0"/>
              <a:t>赵晗羽 制</a:t>
            </a:r>
            <a:endParaRPr lang="zh-CN" altLang="en-US" dirty="0"/>
          </a:p>
        </p:txBody>
      </p:sp>
      <p:sp>
        <p:nvSpPr>
          <p:cNvPr id="7" name="灯片编号占位符 6"/>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9" name="文本框 8"/>
          <p:cNvSpPr txBox="1"/>
          <p:nvPr/>
        </p:nvSpPr>
        <p:spPr>
          <a:xfrm>
            <a:off x="838200" y="1052830"/>
            <a:ext cx="2768600" cy="368300"/>
          </a:xfrm>
          <a:prstGeom prst="rect">
            <a:avLst/>
          </a:prstGeom>
          <a:noFill/>
        </p:spPr>
        <p:txBody>
          <a:bodyPr wrap="square" rtlCol="0">
            <a:spAutoFit/>
          </a:bodyPr>
          <a:lstStyle/>
          <a:p>
            <a:pPr algn="ctr"/>
            <a:r>
              <a:rPr lang="zh-CN" altLang="en-US"/>
              <a:t>格式转化：</a:t>
            </a:r>
            <a:r>
              <a:rPr lang="en-US" altLang="zh-CN"/>
              <a:t>.tif</a:t>
            </a:r>
            <a:r>
              <a:rPr lang="zh-CN" altLang="en-US"/>
              <a:t>转化为</a:t>
            </a:r>
            <a:r>
              <a:rPr lang="en-US" altLang="zh-CN"/>
              <a:t>.jpg</a:t>
            </a:r>
            <a:endParaRPr lang="en-US" altLang="zh-CN"/>
          </a:p>
        </p:txBody>
      </p:sp>
      <p:sp>
        <p:nvSpPr>
          <p:cNvPr id="11" name="文本框 10"/>
          <p:cNvSpPr txBox="1"/>
          <p:nvPr/>
        </p:nvSpPr>
        <p:spPr>
          <a:xfrm>
            <a:off x="952500" y="3472815"/>
            <a:ext cx="3060700" cy="368300"/>
          </a:xfrm>
          <a:prstGeom prst="rect">
            <a:avLst/>
          </a:prstGeom>
          <a:noFill/>
        </p:spPr>
        <p:txBody>
          <a:bodyPr wrap="square" rtlCol="0">
            <a:spAutoFit/>
          </a:bodyPr>
          <a:lstStyle/>
          <a:p>
            <a:r>
              <a:rPr lang="zh-CN" altLang="en-US"/>
              <a:t>分类标签标注：</a:t>
            </a:r>
            <a:endParaRPr lang="zh-CN" altLang="en-US"/>
          </a:p>
        </p:txBody>
      </p:sp>
      <p:pic>
        <p:nvPicPr>
          <p:cNvPr id="13" name="图片 12"/>
          <p:cNvPicPr>
            <a:picLocks noChangeAspect="1"/>
          </p:cNvPicPr>
          <p:nvPr/>
        </p:nvPicPr>
        <p:blipFill>
          <a:blip r:embed="rId1"/>
          <a:stretch>
            <a:fillRect/>
          </a:stretch>
        </p:blipFill>
        <p:spPr>
          <a:xfrm>
            <a:off x="914400" y="1440180"/>
            <a:ext cx="2692400" cy="1987550"/>
          </a:xfrm>
          <a:prstGeom prst="rect">
            <a:avLst/>
          </a:prstGeom>
        </p:spPr>
      </p:pic>
      <p:pic>
        <p:nvPicPr>
          <p:cNvPr id="14" name="图片 13"/>
          <p:cNvPicPr>
            <a:picLocks noChangeAspect="1"/>
          </p:cNvPicPr>
          <p:nvPr/>
        </p:nvPicPr>
        <p:blipFill>
          <a:blip r:embed="rId2"/>
          <a:srcRect r="14310" b="20218"/>
          <a:stretch>
            <a:fillRect/>
          </a:stretch>
        </p:blipFill>
        <p:spPr>
          <a:xfrm>
            <a:off x="7666355" y="1421130"/>
            <a:ext cx="2680970" cy="1974850"/>
          </a:xfrm>
          <a:prstGeom prst="rect">
            <a:avLst/>
          </a:prstGeom>
        </p:spPr>
      </p:pic>
      <p:sp>
        <p:nvSpPr>
          <p:cNvPr id="15" name="文本框 14"/>
          <p:cNvSpPr txBox="1"/>
          <p:nvPr/>
        </p:nvSpPr>
        <p:spPr>
          <a:xfrm>
            <a:off x="4216400" y="1489710"/>
            <a:ext cx="2840355" cy="1938020"/>
          </a:xfrm>
          <a:prstGeom prst="rect">
            <a:avLst/>
          </a:prstGeom>
          <a:noFill/>
        </p:spPr>
        <p:txBody>
          <a:bodyPr wrap="square" rtlCol="0">
            <a:spAutoFit/>
          </a:bodyPr>
          <a:lstStyle/>
          <a:p>
            <a:r>
              <a:rPr lang="zh-CN" altLang="en-US" sz="1000"/>
              <a:t>for name in names:</a:t>
            </a:r>
            <a:endParaRPr lang="zh-CN" altLang="en-US" sz="1000"/>
          </a:p>
          <a:p>
            <a:r>
              <a:rPr lang="zh-CN" altLang="en-US" sz="1000"/>
              <a:t>    img=Image.open(dirname_read+name)</a:t>
            </a:r>
            <a:endParaRPr lang="zh-CN" altLang="en-US" sz="1000"/>
          </a:p>
          <a:p>
            <a:r>
              <a:rPr lang="zh-CN" altLang="en-US" sz="1000"/>
              <a:t>    name=name.split(".")</a:t>
            </a:r>
            <a:endParaRPr lang="zh-CN" altLang="en-US" sz="1000"/>
          </a:p>
          <a:p>
            <a:r>
              <a:rPr lang="zh-CN" altLang="en-US" sz="1000"/>
              <a:t>    if name[-1] == "tif":</a:t>
            </a:r>
            <a:endParaRPr lang="zh-CN" altLang="en-US" sz="1000"/>
          </a:p>
          <a:p>
            <a:r>
              <a:rPr lang="zh-CN" altLang="en-US" sz="1000"/>
              <a:t>        name[-1] = "jpg"</a:t>
            </a:r>
            <a:endParaRPr lang="zh-CN" altLang="en-US" sz="1000"/>
          </a:p>
          <a:p>
            <a:r>
              <a:rPr lang="zh-CN" altLang="en-US" sz="1000"/>
              <a:t>        name = str.join(".", name)</a:t>
            </a:r>
            <a:endParaRPr lang="zh-CN" altLang="en-US" sz="1000"/>
          </a:p>
          <a:p>
            <a:r>
              <a:rPr lang="zh-CN" altLang="en-US" sz="1000"/>
              <a:t>        to_save_path = dirname_write + name</a:t>
            </a:r>
            <a:endParaRPr lang="zh-CN" altLang="en-US" sz="1000"/>
          </a:p>
          <a:p>
            <a:r>
              <a:rPr lang="zh-CN" altLang="en-US" sz="1000"/>
              <a:t>        img.save(to_save_path)</a:t>
            </a:r>
            <a:endParaRPr lang="zh-CN" altLang="en-US" sz="1000"/>
          </a:p>
          <a:p>
            <a:r>
              <a:rPr lang="zh-CN" altLang="en-US" sz="1000"/>
              <a:t>        count+=1</a:t>
            </a:r>
            <a:endParaRPr lang="zh-CN" altLang="en-US" sz="1000"/>
          </a:p>
          <a:p>
            <a:r>
              <a:rPr lang="zh-CN" altLang="en-US" sz="1000"/>
              <a:t>        print(to_save_path, "------conut：",count)</a:t>
            </a:r>
            <a:endParaRPr lang="zh-CN" altLang="en-US" sz="1000"/>
          </a:p>
          <a:p>
            <a:r>
              <a:rPr lang="zh-CN" altLang="en-US" sz="1000"/>
              <a:t>    else:</a:t>
            </a:r>
            <a:endParaRPr lang="zh-CN" altLang="en-US" sz="1000"/>
          </a:p>
          <a:p>
            <a:r>
              <a:rPr lang="zh-CN" altLang="en-US" sz="1000"/>
              <a:t>        continue</a:t>
            </a:r>
            <a:endParaRPr lang="zh-CN" altLang="en-US" sz="1000"/>
          </a:p>
        </p:txBody>
      </p:sp>
      <p:cxnSp>
        <p:nvCxnSpPr>
          <p:cNvPr id="16" name="直接箭头连接符 15"/>
          <p:cNvCxnSpPr/>
          <p:nvPr/>
        </p:nvCxnSpPr>
        <p:spPr>
          <a:xfrm flipV="1">
            <a:off x="3606800" y="1676400"/>
            <a:ext cx="609600" cy="64579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6844030" y="2667000"/>
            <a:ext cx="822325" cy="72898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3"/>
          <a:srcRect r="11704" b="26877"/>
          <a:stretch>
            <a:fillRect/>
          </a:stretch>
        </p:blipFill>
        <p:spPr>
          <a:xfrm>
            <a:off x="5502910" y="3778250"/>
            <a:ext cx="2894965" cy="2151380"/>
          </a:xfrm>
          <a:prstGeom prst="rect">
            <a:avLst/>
          </a:prstGeom>
        </p:spPr>
      </p:pic>
      <p:pic>
        <p:nvPicPr>
          <p:cNvPr id="19" name="图片 18"/>
          <p:cNvPicPr>
            <a:picLocks noChangeAspect="1"/>
          </p:cNvPicPr>
          <p:nvPr/>
        </p:nvPicPr>
        <p:blipFill>
          <a:blip r:embed="rId4"/>
          <a:srcRect r="14481" b="26493"/>
          <a:stretch>
            <a:fillRect/>
          </a:stretch>
        </p:blipFill>
        <p:spPr>
          <a:xfrm>
            <a:off x="1131570" y="3834130"/>
            <a:ext cx="2752090" cy="2087245"/>
          </a:xfrm>
          <a:prstGeom prst="rect">
            <a:avLst/>
          </a:prstGeom>
        </p:spPr>
      </p:pic>
      <p:cxnSp>
        <p:nvCxnSpPr>
          <p:cNvPr id="20" name="直接箭头连接符 19"/>
          <p:cNvCxnSpPr/>
          <p:nvPr/>
        </p:nvCxnSpPr>
        <p:spPr>
          <a:xfrm flipV="1">
            <a:off x="3883660" y="4546600"/>
            <a:ext cx="1628140" cy="41719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3"/>
          </p:nvPr>
        </p:nvSpPr>
        <p:spPr/>
        <p:txBody>
          <a:bodyPr>
            <a:normAutofit fontScale="90000" lnSpcReduction="10000"/>
          </a:bodyPr>
          <a:lstStyle/>
          <a:p>
            <a:r>
              <a:rPr lang="en-US" altLang="zh-CN"/>
              <a:t>1.</a:t>
            </a:r>
            <a:r>
              <a:t>数据集处理</a:t>
            </a:r>
          </a:p>
        </p:txBody>
      </p:sp>
      <p:sp>
        <p:nvSpPr>
          <p:cNvPr id="5" name="日期占位符 4"/>
          <p:cNvSpPr>
            <a:spLocks noGrp="1"/>
          </p:cNvSpPr>
          <p:nvPr>
            <p:ph type="dt" sz="half" idx="10"/>
          </p:nvPr>
        </p:nvSpPr>
        <p:spPr/>
        <p:txBody>
          <a:bodyPr/>
          <a:lstStyle/>
          <a:p>
            <a:fld id="{F5C4B146-F27B-456F-8A09-8906A421A5FC}" type="datetime2">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dirty="0"/>
              <a:t>赵晗羽 </a:t>
            </a:r>
            <a:r>
              <a:rPr lang="zh-CN" altLang="en-US" dirty="0" smtClean="0"/>
              <a:t>制</a:t>
            </a:r>
            <a:endParaRPr lang="zh-CN" altLang="en-US" dirty="0"/>
          </a:p>
        </p:txBody>
      </p:sp>
      <p:sp>
        <p:nvSpPr>
          <p:cNvPr id="7" name="灯片编号占位符 6"/>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9" name="文本框 8"/>
          <p:cNvSpPr txBox="1"/>
          <p:nvPr/>
        </p:nvSpPr>
        <p:spPr>
          <a:xfrm>
            <a:off x="609600" y="1033780"/>
            <a:ext cx="3073400" cy="706755"/>
          </a:xfrm>
          <a:prstGeom prst="rect">
            <a:avLst/>
          </a:prstGeom>
          <a:noFill/>
        </p:spPr>
        <p:txBody>
          <a:bodyPr wrap="square" rtlCol="0">
            <a:spAutoFit/>
          </a:bodyPr>
          <a:lstStyle/>
          <a:p>
            <a:pPr algn="ctr"/>
            <a:r>
              <a:rPr lang="zh-CN" altLang="en-US" sz="2000"/>
              <a:t>数据集划分：</a:t>
            </a:r>
            <a:endParaRPr lang="zh-CN" altLang="en-US" sz="2000"/>
          </a:p>
          <a:p>
            <a:pPr algn="ctr"/>
            <a:r>
              <a:rPr lang="zh-CN" altLang="en-US" sz="2000"/>
              <a:t>训练集：测试集</a:t>
            </a:r>
            <a:r>
              <a:rPr lang="en-US" altLang="zh-CN" sz="2000"/>
              <a:t>=8</a:t>
            </a:r>
            <a:r>
              <a:rPr lang="zh-CN" altLang="en-US" sz="2000"/>
              <a:t>：</a:t>
            </a:r>
            <a:r>
              <a:rPr lang="en-US" altLang="zh-CN" sz="2000"/>
              <a:t>2</a:t>
            </a:r>
            <a:endParaRPr lang="en-US" altLang="zh-CN" sz="2000"/>
          </a:p>
        </p:txBody>
      </p:sp>
      <p:pic>
        <p:nvPicPr>
          <p:cNvPr id="2" name="图片 1"/>
          <p:cNvPicPr>
            <a:picLocks noChangeAspect="1"/>
          </p:cNvPicPr>
          <p:nvPr/>
        </p:nvPicPr>
        <p:blipFill>
          <a:blip r:embed="rId1"/>
          <a:srcRect t="21647" b="26672"/>
          <a:stretch>
            <a:fillRect/>
          </a:stretch>
        </p:blipFill>
        <p:spPr>
          <a:xfrm>
            <a:off x="732790" y="2849245"/>
            <a:ext cx="2497455" cy="1697990"/>
          </a:xfrm>
          <a:prstGeom prst="rect">
            <a:avLst/>
          </a:prstGeom>
        </p:spPr>
      </p:pic>
      <p:sp>
        <p:nvSpPr>
          <p:cNvPr id="3" name="文本框 2"/>
          <p:cNvSpPr txBox="1"/>
          <p:nvPr/>
        </p:nvSpPr>
        <p:spPr>
          <a:xfrm>
            <a:off x="3892550" y="2407285"/>
            <a:ext cx="2660650" cy="2553335"/>
          </a:xfrm>
          <a:prstGeom prst="rect">
            <a:avLst/>
          </a:prstGeom>
          <a:noFill/>
        </p:spPr>
        <p:txBody>
          <a:bodyPr wrap="square" rtlCol="0">
            <a:spAutoFit/>
          </a:bodyPr>
          <a:lstStyle/>
          <a:p>
            <a:r>
              <a:rPr lang="zh-CN" altLang="en-US" sz="1000"/>
              <a:t>def moveFile(fileDir):</a:t>
            </a:r>
            <a:endParaRPr lang="zh-CN" altLang="en-US" sz="1000"/>
          </a:p>
          <a:p>
            <a:r>
              <a:rPr lang="zh-CN" altLang="en-US" sz="1000"/>
              <a:t>        pathDir = os.listdir(fileDir)    #取图片的原始路径</a:t>
            </a:r>
            <a:endParaRPr lang="zh-CN" altLang="en-US" sz="1000"/>
          </a:p>
          <a:p>
            <a:r>
              <a:rPr lang="zh-CN" altLang="en-US" sz="1000"/>
              <a:t>        filenumber=len(pathDir)</a:t>
            </a:r>
            <a:endParaRPr lang="zh-CN" altLang="en-US" sz="1000"/>
          </a:p>
          <a:p>
            <a:r>
              <a:rPr lang="zh-CN" altLang="en-US" sz="1000"/>
              <a:t>        rate=0.2    #自定义抽取图片的比例，比方说100张抽10张，那就是0.1</a:t>
            </a:r>
            <a:endParaRPr lang="zh-CN" altLang="en-US" sz="1000"/>
          </a:p>
          <a:p>
            <a:r>
              <a:rPr lang="zh-CN" altLang="en-US" sz="1000"/>
              <a:t>        picknumber=int(filenumber*rate) #按照rate比例从文件夹中取一定数量图片</a:t>
            </a:r>
            <a:endParaRPr lang="zh-CN" altLang="en-US" sz="1000"/>
          </a:p>
          <a:p>
            <a:r>
              <a:rPr lang="zh-CN" altLang="en-US" sz="1000"/>
              <a:t>        sample = random.sample(pathDir, picknumber)  #随机选取picknumber数量的样本图片</a:t>
            </a:r>
            <a:endParaRPr lang="zh-CN" altLang="en-US" sz="1000"/>
          </a:p>
          <a:p>
            <a:r>
              <a:rPr lang="zh-CN" altLang="en-US" sz="1000"/>
              <a:t>        print (sample)</a:t>
            </a:r>
            <a:endParaRPr lang="zh-CN" altLang="en-US" sz="1000"/>
          </a:p>
          <a:p>
            <a:r>
              <a:rPr lang="zh-CN" altLang="en-US" sz="1000"/>
              <a:t>        for name in sample:</a:t>
            </a:r>
            <a:endParaRPr lang="zh-CN" altLang="en-US" sz="1000"/>
          </a:p>
          <a:p>
            <a:r>
              <a:rPr lang="zh-CN" altLang="en-US" sz="1000"/>
              <a:t>                shutil.move(fileDir+name, tarDir+name)</a:t>
            </a:r>
            <a:endParaRPr lang="zh-CN" altLang="en-US" sz="1000"/>
          </a:p>
          <a:p>
            <a:r>
              <a:rPr lang="zh-CN" altLang="en-US" sz="1000"/>
              <a:t>        return</a:t>
            </a:r>
            <a:endParaRPr lang="zh-CN" altLang="en-US" sz="1000"/>
          </a:p>
        </p:txBody>
      </p:sp>
      <p:cxnSp>
        <p:nvCxnSpPr>
          <p:cNvPr id="4" name="直接箭头连接符 3"/>
          <p:cNvCxnSpPr/>
          <p:nvPr/>
        </p:nvCxnSpPr>
        <p:spPr>
          <a:xfrm flipV="1">
            <a:off x="3325495" y="3378200"/>
            <a:ext cx="471805" cy="61150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6667500" y="1968500"/>
            <a:ext cx="965200" cy="80010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6629400" y="4076700"/>
            <a:ext cx="1181100" cy="63500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2"/>
          <a:srcRect t="21795" b="26282"/>
          <a:stretch>
            <a:fillRect/>
          </a:stretch>
        </p:blipFill>
        <p:spPr>
          <a:xfrm>
            <a:off x="7704455" y="1033780"/>
            <a:ext cx="2917825" cy="1993900"/>
          </a:xfrm>
          <a:prstGeom prst="rect">
            <a:avLst/>
          </a:prstGeom>
        </p:spPr>
      </p:pic>
      <p:pic>
        <p:nvPicPr>
          <p:cNvPr id="22" name="图片 21"/>
          <p:cNvPicPr>
            <a:picLocks noChangeAspect="1"/>
          </p:cNvPicPr>
          <p:nvPr/>
        </p:nvPicPr>
        <p:blipFill>
          <a:blip r:embed="rId3"/>
          <a:srcRect t="22064" b="27255"/>
          <a:stretch>
            <a:fillRect/>
          </a:stretch>
        </p:blipFill>
        <p:spPr>
          <a:xfrm>
            <a:off x="7991475" y="3893820"/>
            <a:ext cx="2630805" cy="175450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3"/>
          </p:nvPr>
        </p:nvSpPr>
        <p:spPr/>
        <p:txBody>
          <a:bodyPr>
            <a:normAutofit fontScale="90000" lnSpcReduction="10000"/>
          </a:bodyPr>
          <a:lstStyle/>
          <a:p>
            <a:r>
              <a:rPr lang="en-US" altLang="zh-CN"/>
              <a:t>2.</a:t>
            </a:r>
            <a:r>
              <a:t>模型训练</a:t>
            </a:r>
          </a:p>
        </p:txBody>
      </p:sp>
      <p:sp>
        <p:nvSpPr>
          <p:cNvPr id="5" name="日期占位符 4"/>
          <p:cNvSpPr>
            <a:spLocks noGrp="1"/>
          </p:cNvSpPr>
          <p:nvPr>
            <p:ph type="dt" sz="half" idx="10"/>
          </p:nvPr>
        </p:nvSpPr>
        <p:spPr/>
        <p:txBody>
          <a:bodyPr/>
          <a:lstStyle/>
          <a:p>
            <a:fld id="{F5C4B146-F27B-456F-8A09-8906A421A5FC}" type="datetime2">
              <a:rPr lang="zh-CN" altLang="en-US" smtClean="0"/>
            </a:fld>
            <a:endParaRPr lang="zh-CN" altLang="en-US"/>
          </a:p>
        </p:txBody>
      </p:sp>
      <p:sp>
        <p:nvSpPr>
          <p:cNvPr id="6" name="页脚占位符 5"/>
          <p:cNvSpPr>
            <a:spLocks noGrp="1"/>
          </p:cNvSpPr>
          <p:nvPr>
            <p:ph type="ftr" sz="quarter" idx="11"/>
          </p:nvPr>
        </p:nvSpPr>
        <p:spPr>
          <a:xfrm>
            <a:off x="4038600" y="6343650"/>
            <a:ext cx="4114800" cy="365125"/>
          </a:xfrm>
        </p:spPr>
        <p:txBody>
          <a:bodyPr/>
          <a:lstStyle/>
          <a:p>
            <a:r>
              <a:rPr lang="zh-CN" altLang="en-US" dirty="0" smtClean="0"/>
              <a:t>宫心懿 制</a:t>
            </a:r>
            <a:endParaRPr lang="zh-CN" altLang="en-US" dirty="0"/>
          </a:p>
        </p:txBody>
      </p:sp>
      <p:sp>
        <p:nvSpPr>
          <p:cNvPr id="7" name="灯片编号占位符 6"/>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29" name="文本框 28"/>
          <p:cNvSpPr txBox="1"/>
          <p:nvPr/>
        </p:nvSpPr>
        <p:spPr>
          <a:xfrm>
            <a:off x="1014095" y="865505"/>
            <a:ext cx="2228215" cy="645160"/>
          </a:xfrm>
          <a:prstGeom prst="rect">
            <a:avLst/>
          </a:prstGeom>
          <a:noFill/>
        </p:spPr>
        <p:txBody>
          <a:bodyPr wrap="square" rtlCol="0">
            <a:spAutoFit/>
          </a:bodyPr>
          <a:lstStyle>
            <a:defPPr>
              <a:defRPr lang="zh-CN"/>
            </a:defPPr>
            <a:lvl1pPr>
              <a:defRPr sz="3600">
                <a:solidFill>
                  <a:schemeClr val="tx1">
                    <a:lumMod val="85000"/>
                    <a:lumOff val="15000"/>
                  </a:schemeClr>
                </a:solidFill>
                <a:latin typeface="+mj-ea"/>
                <a:ea typeface="+mj-ea"/>
              </a:defRPr>
            </a:lvl1pPr>
          </a:lstStyle>
          <a:p>
            <a:pPr>
              <a:lnSpc>
                <a:spcPct val="150000"/>
              </a:lnSpc>
            </a:pPr>
            <a:r>
              <a:rPr lang="en-US" altLang="zh-CN" sz="2400" dirty="0">
                <a:solidFill>
                  <a:srgbClr val="FF0000"/>
                </a:solidFill>
                <a:latin typeface="宋体" panose="02010600030101010101" pitchFamily="2" charset="-122"/>
                <a:ea typeface="宋体" panose="02010600030101010101" pitchFamily="2" charset="-122"/>
              </a:rPr>
              <a:t>VGGNet</a:t>
            </a:r>
            <a:endParaRPr lang="en-US" altLang="zh-CN" sz="2400" dirty="0">
              <a:solidFill>
                <a:srgbClr val="FF0000"/>
              </a:solidFill>
              <a:latin typeface="宋体" panose="02010600030101010101" pitchFamily="2" charset="-122"/>
              <a:ea typeface="宋体" panose="02010600030101010101" pitchFamily="2" charset="-122"/>
            </a:endParaRPr>
          </a:p>
        </p:txBody>
      </p:sp>
      <p:sp>
        <p:nvSpPr>
          <p:cNvPr id="37" name="文本框 36"/>
          <p:cNvSpPr txBox="1"/>
          <p:nvPr/>
        </p:nvSpPr>
        <p:spPr>
          <a:xfrm>
            <a:off x="1014095" y="1392555"/>
            <a:ext cx="4422775" cy="4523105"/>
          </a:xfrm>
          <a:prstGeom prst="rect">
            <a:avLst/>
          </a:prstGeom>
          <a:noFill/>
        </p:spPr>
        <p:txBody>
          <a:bodyPr wrap="square" rtlCol="0">
            <a:spAutoFit/>
          </a:bodyPr>
          <a:lstStyle/>
          <a:p>
            <a:pPr fontAlgn="auto">
              <a:lnSpc>
                <a:spcPct val="150000"/>
              </a:lnSpc>
            </a:pPr>
            <a:r>
              <a:rPr lang="en-US" altLang="zh-CN" sz="2000"/>
              <a:t>      </a:t>
            </a:r>
            <a:r>
              <a:rPr lang="zh-CN" altLang="en-US" sz="2000"/>
              <a:t>VGGNet是牛津大学计算机视觉组和DeepMind公司在2014年共同研发的一种深度卷积网络。VGG通过3×3的卷积层和2×2的池化层的不断累加，共诞生了6个版本，其中每个版本都由5组卷积层组成。网络中每一个卷积层之后都有一个最大池化，网络的最后是3个全连接层，右图为其5个VGG版本的网络结构。</a:t>
            </a:r>
            <a:endParaRPr lang="en-US" altLang="zh-CN" sz="2000"/>
          </a:p>
          <a:p>
            <a:r>
              <a:rPr lang="en-US" altLang="zh-CN"/>
              <a:t>      </a:t>
            </a:r>
            <a:r>
              <a:rPr lang="zh-CN" altLang="en-US"/>
              <a:t>            </a:t>
            </a:r>
            <a:endParaRPr lang="zh-CN" altLang="en-US"/>
          </a:p>
        </p:txBody>
      </p:sp>
      <p:pic>
        <p:nvPicPr>
          <p:cNvPr id="45" name="图片 1"/>
          <p:cNvPicPr>
            <a:picLocks noChangeAspect="1"/>
          </p:cNvPicPr>
          <p:nvPr/>
        </p:nvPicPr>
        <p:blipFill>
          <a:blip r:embed="rId1"/>
          <a:stretch>
            <a:fillRect/>
          </a:stretch>
        </p:blipFill>
        <p:spPr>
          <a:xfrm>
            <a:off x="5961380" y="847090"/>
            <a:ext cx="4822190" cy="490791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7"/>
          <p:cNvSpPr>
            <a:spLocks noGrp="1"/>
          </p:cNvSpPr>
          <p:nvPr/>
        </p:nvSpPr>
        <p:spPr>
          <a:xfrm>
            <a:off x="834507" y="542653"/>
            <a:ext cx="6915807" cy="523219"/>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normAutofit fontScale="90000" lnSpcReduction="10000"/>
          </a:bodyPr>
          <a:lstStyle>
            <a:lvl1pPr marL="0" marR="0" indent="0" algn="l" defTabSz="914400" rtl="0" eaLnBrk="1" fontAlgn="base" latinLnBrk="0" hangingPunct="1">
              <a:lnSpc>
                <a:spcPct val="100000"/>
              </a:lnSpc>
              <a:spcBef>
                <a:spcPts val="1000"/>
              </a:spcBef>
              <a:spcAft>
                <a:spcPct val="0"/>
              </a:spcAft>
              <a:buFont typeface="Arial" panose="020B0604020202020204" pitchFamily="34" charset="0"/>
              <a:buNone/>
              <a:defRPr lang="zh-CN" altLang="en-US" sz="3200" i="1" kern="1200" dirty="0" smtClean="0">
                <a:solidFill>
                  <a:schemeClr val="tx1"/>
                </a:solidFill>
                <a:latin typeface="Calibri" panose="020F0502020204030204" pitchFamily="34" charset="0"/>
                <a:ea typeface="宋体" panose="02010600030101010101" pitchFamily="2" charset="-122"/>
                <a:cs typeface="Calibri" panose="020F0502020204030204" pitchFamily="34" charset="0"/>
              </a:defRPr>
            </a:lvl1pPr>
            <a:lvl2pPr marL="6858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2pPr>
            <a:lvl3pPr marL="11430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3pPr>
            <a:lvl4pPr marL="16002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4pPr>
            <a:lvl5pPr marL="20574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2.</a:t>
            </a:r>
            <a:r>
              <a:t>模型训练</a:t>
            </a:r>
          </a:p>
        </p:txBody>
      </p:sp>
      <p:sp>
        <p:nvSpPr>
          <p:cNvPr id="11" name="日期占位符 10"/>
          <p:cNvSpPr>
            <a:spLocks noGrp="1"/>
          </p:cNvSpPr>
          <p:nvPr>
            <p:ph type="dt" sz="half" idx="10"/>
          </p:nvPr>
        </p:nvSpPr>
        <p:spPr/>
        <p:txBody>
          <a:bodyPr/>
          <a:lstStyle/>
          <a:p>
            <a:fld id="{F5C4B146-F27B-456F-8A09-8906A421A5FC}" type="datetime2">
              <a:rPr lang="zh-CN" altLang="en-US" smtClean="0"/>
            </a:fld>
            <a:endParaRPr lang="zh-CN" altLang="en-US"/>
          </a:p>
        </p:txBody>
      </p:sp>
      <p:sp>
        <p:nvSpPr>
          <p:cNvPr id="12" name="页脚占位符 11"/>
          <p:cNvSpPr>
            <a:spLocks noGrp="1"/>
          </p:cNvSpPr>
          <p:nvPr>
            <p:ph type="ftr" sz="quarter" idx="11"/>
          </p:nvPr>
        </p:nvSpPr>
        <p:spPr/>
        <p:txBody>
          <a:bodyPr/>
          <a:lstStyle/>
          <a:p>
            <a:r>
              <a:rPr lang="zh-CN" altLang="en-US" dirty="0"/>
              <a:t>宫心懿 </a:t>
            </a:r>
            <a:r>
              <a:rPr lang="zh-CN" altLang="en-US" dirty="0" smtClean="0"/>
              <a:t>制</a:t>
            </a:r>
            <a:endParaRPr lang="zh-CN" altLang="en-US" dirty="0"/>
          </a:p>
        </p:txBody>
      </p:sp>
      <p:sp>
        <p:nvSpPr>
          <p:cNvPr id="13" name="灯片编号占位符 12"/>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2" name="文本框 1"/>
          <p:cNvSpPr txBox="1"/>
          <p:nvPr/>
        </p:nvSpPr>
        <p:spPr>
          <a:xfrm>
            <a:off x="1479550" y="1461135"/>
            <a:ext cx="9130665" cy="3970318"/>
          </a:xfrm>
          <a:prstGeom prst="rect">
            <a:avLst/>
          </a:prstGeom>
          <a:noFill/>
        </p:spPr>
        <p:txBody>
          <a:bodyPr wrap="square" rtlCol="0">
            <a:spAutoFit/>
          </a:bodyPr>
          <a:lstStyle/>
          <a:p>
            <a:r>
              <a:rPr lang="zh-CN" altLang="zh-CN" dirty="0">
                <a:latin typeface="宋体" panose="02010600030101010101" pitchFamily="2" charset="-122"/>
                <a:ea typeface="宋体" panose="02010600030101010101" pitchFamily="2" charset="-122"/>
                <a:sym typeface="+mn-ea"/>
              </a:rPr>
              <a:t>基于</a:t>
            </a:r>
            <a:r>
              <a:rPr lang="en-US" altLang="zh-CN" dirty="0">
                <a:latin typeface="宋体" panose="02010600030101010101" pitchFamily="2" charset="-122"/>
                <a:ea typeface="宋体" panose="02010600030101010101" pitchFamily="2" charset="-122"/>
                <a:sym typeface="+mn-ea"/>
              </a:rPr>
              <a:t>VGG16</a:t>
            </a:r>
            <a:r>
              <a:rPr lang="zh-CN" altLang="zh-CN" dirty="0">
                <a:latin typeface="宋体" panose="02010600030101010101" pitchFamily="2" charset="-122"/>
                <a:ea typeface="宋体" panose="02010600030101010101" pitchFamily="2" charset="-122"/>
                <a:sym typeface="+mn-ea"/>
              </a:rPr>
              <a:t>构建模型结构关键代码如下所示：</a:t>
            </a:r>
            <a:endParaRPr lang="zh-CN"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sym typeface="+mn-ea"/>
              </a:rPr>
              <a:t>vgg16_model=VGG16(weights='vgg16_weights_notop.h5',include_top=False,</a:t>
            </a:r>
            <a:endParaRPr lang="zh-CN" altLang="zh-CN" dirty="0">
              <a:latin typeface="宋体" panose="02010600030101010101" pitchFamily="2" charset="-122"/>
              <a:ea typeface="宋体" panose="02010600030101010101" pitchFamily="2" charset="-122"/>
            </a:endParaRPr>
          </a:p>
          <a:p>
            <a:r>
              <a:rPr lang="en-US" altLang="zh-CN" dirty="0" err="1">
                <a:latin typeface="宋体" panose="02010600030101010101" pitchFamily="2" charset="-122"/>
                <a:ea typeface="宋体" panose="02010600030101010101" pitchFamily="2" charset="-122"/>
                <a:sym typeface="+mn-ea"/>
              </a:rPr>
              <a:t>input_shape</a:t>
            </a:r>
            <a:r>
              <a:rPr lang="en-US" altLang="zh-CN" dirty="0">
                <a:latin typeface="宋体" panose="02010600030101010101" pitchFamily="2" charset="-122"/>
                <a:ea typeface="宋体" panose="02010600030101010101" pitchFamily="2" charset="-122"/>
                <a:sym typeface="+mn-ea"/>
              </a:rPr>
              <a:t>=(224, 224, 3))</a:t>
            </a:r>
            <a:endParaRPr lang="zh-CN"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sym typeface="+mn-ea"/>
              </a:rPr>
              <a:t>  </a:t>
            </a:r>
            <a:r>
              <a:rPr lang="en-US" altLang="zh-CN" dirty="0" err="1">
                <a:latin typeface="宋体" panose="02010600030101010101" pitchFamily="2" charset="-122"/>
                <a:ea typeface="宋体" panose="02010600030101010101" pitchFamily="2" charset="-122"/>
                <a:sym typeface="+mn-ea"/>
              </a:rPr>
              <a:t>top_model</a:t>
            </a:r>
            <a:r>
              <a:rPr lang="en-US" altLang="zh-CN" dirty="0">
                <a:latin typeface="宋体" panose="02010600030101010101" pitchFamily="2" charset="-122"/>
                <a:ea typeface="宋体" panose="02010600030101010101" pitchFamily="2" charset="-122"/>
                <a:sym typeface="+mn-ea"/>
              </a:rPr>
              <a:t> = Sequential()</a:t>
            </a:r>
            <a:endParaRPr lang="zh-CN" altLang="zh-CN" dirty="0">
              <a:latin typeface="宋体" panose="02010600030101010101" pitchFamily="2" charset="-122"/>
              <a:ea typeface="宋体" panose="02010600030101010101" pitchFamily="2" charset="-122"/>
            </a:endParaRPr>
          </a:p>
          <a:p>
            <a:r>
              <a:rPr lang="en-US" altLang="zh-CN" dirty="0" err="1">
                <a:latin typeface="宋体" panose="02010600030101010101" pitchFamily="2" charset="-122"/>
                <a:ea typeface="宋体" panose="02010600030101010101" pitchFamily="2" charset="-122"/>
                <a:sym typeface="+mn-ea"/>
              </a:rPr>
              <a:t>top_model.add</a:t>
            </a:r>
            <a:r>
              <a:rPr lang="en-US" altLang="zh-CN" dirty="0">
                <a:latin typeface="宋体" panose="02010600030101010101" pitchFamily="2" charset="-122"/>
                <a:ea typeface="宋体" panose="02010600030101010101" pitchFamily="2" charset="-122"/>
                <a:sym typeface="+mn-ea"/>
              </a:rPr>
              <a:t>(Flatten(</a:t>
            </a:r>
            <a:r>
              <a:rPr lang="en-US" altLang="zh-CN" dirty="0" err="1">
                <a:latin typeface="宋体" panose="02010600030101010101" pitchFamily="2" charset="-122"/>
                <a:ea typeface="宋体" panose="02010600030101010101" pitchFamily="2" charset="-122"/>
                <a:sym typeface="+mn-ea"/>
              </a:rPr>
              <a:t>input_shape</a:t>
            </a:r>
            <a:r>
              <a:rPr lang="en-US" altLang="zh-CN" dirty="0">
                <a:latin typeface="宋体" panose="02010600030101010101" pitchFamily="2" charset="-122"/>
                <a:ea typeface="宋体" panose="02010600030101010101" pitchFamily="2" charset="-122"/>
                <a:sym typeface="+mn-ea"/>
              </a:rPr>
              <a:t>=vgg16_model.output_shape[1:]))</a:t>
            </a:r>
            <a:endParaRPr lang="zh-CN"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sym typeface="+mn-ea"/>
              </a:rPr>
              <a:t>    </a:t>
            </a:r>
            <a:r>
              <a:rPr lang="en-US" altLang="zh-CN" dirty="0" err="1">
                <a:latin typeface="宋体" panose="02010600030101010101" pitchFamily="2" charset="-122"/>
                <a:ea typeface="宋体" panose="02010600030101010101" pitchFamily="2" charset="-122"/>
                <a:sym typeface="+mn-ea"/>
              </a:rPr>
              <a:t>top_model.add</a:t>
            </a:r>
            <a:r>
              <a:rPr lang="en-US" altLang="zh-CN" dirty="0">
                <a:latin typeface="宋体" panose="02010600030101010101" pitchFamily="2" charset="-122"/>
                <a:ea typeface="宋体" panose="02010600030101010101" pitchFamily="2" charset="-122"/>
                <a:sym typeface="+mn-ea"/>
              </a:rPr>
              <a:t>(Dense(512, activation='</a:t>
            </a:r>
            <a:r>
              <a:rPr lang="en-US" altLang="zh-CN" dirty="0" err="1">
                <a:latin typeface="宋体" panose="02010600030101010101" pitchFamily="2" charset="-122"/>
                <a:ea typeface="宋体" panose="02010600030101010101" pitchFamily="2" charset="-122"/>
                <a:sym typeface="+mn-ea"/>
              </a:rPr>
              <a:t>relu</a:t>
            </a:r>
            <a:r>
              <a:rPr lang="en-US" altLang="zh-CN" dirty="0">
                <a:latin typeface="宋体" panose="02010600030101010101" pitchFamily="2" charset="-122"/>
                <a:ea typeface="宋体" panose="02010600030101010101" pitchFamily="2" charset="-122"/>
                <a:sym typeface="+mn-ea"/>
              </a:rPr>
              <a:t>'))</a:t>
            </a:r>
            <a:endParaRPr lang="zh-CN"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sym typeface="+mn-ea"/>
              </a:rPr>
              <a:t>    </a:t>
            </a:r>
            <a:r>
              <a:rPr lang="en-US" altLang="zh-CN" dirty="0" err="1">
                <a:latin typeface="宋体" panose="02010600030101010101" pitchFamily="2" charset="-122"/>
                <a:ea typeface="宋体" panose="02010600030101010101" pitchFamily="2" charset="-122"/>
                <a:sym typeface="+mn-ea"/>
              </a:rPr>
              <a:t>top_model.add</a:t>
            </a:r>
            <a:r>
              <a:rPr lang="en-US" altLang="zh-CN" dirty="0">
                <a:latin typeface="宋体" panose="02010600030101010101" pitchFamily="2" charset="-122"/>
                <a:ea typeface="宋体" panose="02010600030101010101" pitchFamily="2" charset="-122"/>
                <a:sym typeface="+mn-ea"/>
              </a:rPr>
              <a:t>(Dropout(0.5))</a:t>
            </a:r>
            <a:endParaRPr lang="zh-CN"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sym typeface="+mn-ea"/>
              </a:rPr>
              <a:t>    </a:t>
            </a:r>
            <a:r>
              <a:rPr lang="en-US" altLang="zh-CN" dirty="0" err="1">
                <a:latin typeface="宋体" panose="02010600030101010101" pitchFamily="2" charset="-122"/>
                <a:ea typeface="宋体" panose="02010600030101010101" pitchFamily="2" charset="-122"/>
                <a:sym typeface="+mn-ea"/>
              </a:rPr>
              <a:t>top_model.add</a:t>
            </a:r>
            <a:r>
              <a:rPr lang="en-US" altLang="zh-CN" dirty="0">
                <a:latin typeface="宋体" panose="02010600030101010101" pitchFamily="2" charset="-122"/>
                <a:ea typeface="宋体" panose="02010600030101010101" pitchFamily="2" charset="-122"/>
                <a:sym typeface="+mn-ea"/>
              </a:rPr>
              <a:t>(Dense(512, activation='</a:t>
            </a:r>
            <a:r>
              <a:rPr lang="en-US" altLang="zh-CN" dirty="0" err="1">
                <a:latin typeface="宋体" panose="02010600030101010101" pitchFamily="2" charset="-122"/>
                <a:ea typeface="宋体" panose="02010600030101010101" pitchFamily="2" charset="-122"/>
                <a:sym typeface="+mn-ea"/>
              </a:rPr>
              <a:t>relu</a:t>
            </a:r>
            <a:r>
              <a:rPr lang="en-US" altLang="zh-CN" dirty="0">
                <a:latin typeface="宋体" panose="02010600030101010101" pitchFamily="2" charset="-122"/>
                <a:ea typeface="宋体" panose="02010600030101010101" pitchFamily="2" charset="-122"/>
                <a:sym typeface="+mn-ea"/>
              </a:rPr>
              <a:t>'))</a:t>
            </a:r>
            <a:endParaRPr lang="zh-CN"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sym typeface="+mn-ea"/>
              </a:rPr>
              <a:t>    </a:t>
            </a:r>
            <a:r>
              <a:rPr lang="en-US" altLang="zh-CN" dirty="0" err="1">
                <a:latin typeface="宋体" panose="02010600030101010101" pitchFamily="2" charset="-122"/>
                <a:ea typeface="宋体" panose="02010600030101010101" pitchFamily="2" charset="-122"/>
                <a:sym typeface="+mn-ea"/>
              </a:rPr>
              <a:t>top_model.add</a:t>
            </a:r>
            <a:r>
              <a:rPr lang="en-US" altLang="zh-CN" dirty="0">
                <a:latin typeface="宋体" panose="02010600030101010101" pitchFamily="2" charset="-122"/>
                <a:ea typeface="宋体" panose="02010600030101010101" pitchFamily="2" charset="-122"/>
                <a:sym typeface="+mn-ea"/>
              </a:rPr>
              <a:t>(Dropout(0.5))</a:t>
            </a:r>
            <a:endParaRPr lang="zh-CN"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sym typeface="+mn-ea"/>
              </a:rPr>
              <a:t>    </a:t>
            </a:r>
            <a:r>
              <a:rPr lang="en-US" altLang="zh-CN" dirty="0" err="1">
                <a:latin typeface="宋体" panose="02010600030101010101" pitchFamily="2" charset="-122"/>
                <a:ea typeface="宋体" panose="02010600030101010101" pitchFamily="2" charset="-122"/>
                <a:sym typeface="+mn-ea"/>
              </a:rPr>
              <a:t>top_model.add</a:t>
            </a:r>
            <a:r>
              <a:rPr lang="en-US" altLang="zh-CN" dirty="0">
                <a:latin typeface="宋体" panose="02010600030101010101" pitchFamily="2" charset="-122"/>
                <a:ea typeface="宋体" panose="02010600030101010101" pitchFamily="2" charset="-122"/>
                <a:sym typeface="+mn-ea"/>
              </a:rPr>
              <a:t>(Dense(11, activation='</a:t>
            </a:r>
            <a:r>
              <a:rPr lang="en-US" altLang="zh-CN" dirty="0" err="1">
                <a:latin typeface="宋体" panose="02010600030101010101" pitchFamily="2" charset="-122"/>
                <a:ea typeface="宋体" panose="02010600030101010101" pitchFamily="2" charset="-122"/>
                <a:sym typeface="+mn-ea"/>
              </a:rPr>
              <a:t>softmax</a:t>
            </a:r>
            <a:r>
              <a:rPr lang="en-US" altLang="zh-CN" dirty="0">
                <a:latin typeface="宋体" panose="02010600030101010101" pitchFamily="2" charset="-122"/>
                <a:ea typeface="宋体" panose="02010600030101010101" pitchFamily="2" charset="-122"/>
                <a:sym typeface="+mn-ea"/>
              </a:rPr>
              <a:t>'))</a:t>
            </a:r>
            <a:endParaRPr lang="zh-CN"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sym typeface="+mn-ea"/>
              </a:rPr>
              <a:t>    model = Sequential()</a:t>
            </a:r>
            <a:endParaRPr lang="zh-CN"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sym typeface="+mn-ea"/>
              </a:rPr>
              <a:t>    </a:t>
            </a:r>
            <a:r>
              <a:rPr lang="en-US" altLang="zh-CN" dirty="0" err="1">
                <a:latin typeface="宋体" panose="02010600030101010101" pitchFamily="2" charset="-122"/>
                <a:ea typeface="宋体" panose="02010600030101010101" pitchFamily="2" charset="-122"/>
                <a:sym typeface="+mn-ea"/>
              </a:rPr>
              <a:t>model.add</a:t>
            </a:r>
            <a:r>
              <a:rPr lang="en-US" altLang="zh-CN" dirty="0">
                <a:latin typeface="宋体" panose="02010600030101010101" pitchFamily="2" charset="-122"/>
                <a:ea typeface="宋体" panose="02010600030101010101" pitchFamily="2" charset="-122"/>
                <a:sym typeface="+mn-ea"/>
              </a:rPr>
              <a:t>(vgg16_model)</a:t>
            </a:r>
            <a:endParaRPr lang="zh-CN" altLang="zh-CN" dirty="0">
              <a:latin typeface="宋体" panose="02010600030101010101" pitchFamily="2" charset="-122"/>
              <a:ea typeface="宋体" panose="02010600030101010101" pitchFamily="2" charset="-122"/>
            </a:endParaRPr>
          </a:p>
          <a:p>
            <a:r>
              <a:rPr lang="en-US" altLang="zh-CN" dirty="0" err="1">
                <a:latin typeface="宋体" panose="02010600030101010101" pitchFamily="2" charset="-122"/>
                <a:ea typeface="宋体" panose="02010600030101010101" pitchFamily="2" charset="-122"/>
                <a:sym typeface="+mn-ea"/>
              </a:rPr>
              <a:t>model.add</a:t>
            </a:r>
            <a:r>
              <a:rPr lang="en-US" altLang="zh-CN" dirty="0">
                <a:latin typeface="宋体" panose="02010600030101010101" pitchFamily="2" charset="-122"/>
                <a:ea typeface="宋体" panose="02010600030101010101" pitchFamily="2" charset="-122"/>
                <a:sym typeface="+mn-ea"/>
              </a:rPr>
              <a:t>(</a:t>
            </a:r>
            <a:r>
              <a:rPr lang="en-US" altLang="zh-CN" dirty="0" err="1">
                <a:latin typeface="宋体" panose="02010600030101010101" pitchFamily="2" charset="-122"/>
                <a:ea typeface="宋体" panose="02010600030101010101" pitchFamily="2" charset="-122"/>
                <a:sym typeface="+mn-ea"/>
              </a:rPr>
              <a:t>top_model</a:t>
            </a:r>
            <a:r>
              <a:rPr lang="en-US" altLang="zh-CN" dirty="0">
                <a:latin typeface="宋体" panose="02010600030101010101" pitchFamily="2" charset="-122"/>
                <a:ea typeface="宋体" panose="02010600030101010101" pitchFamily="2" charset="-122"/>
                <a:sym typeface="+mn-ea"/>
              </a:rPr>
              <a:t>)</a:t>
            </a:r>
            <a:endParaRPr lang="zh-CN" altLang="zh-CN" dirty="0">
              <a:latin typeface="宋体" panose="02010600030101010101" pitchFamily="2" charset="-122"/>
              <a:ea typeface="宋体" panose="02010600030101010101" pitchFamily="2" charset="-122"/>
            </a:endParaRPr>
          </a:p>
          <a:p>
            <a:r>
              <a:rPr lang="zh-CN" altLang="zh-CN" b="1" dirty="0">
                <a:latin typeface="宋体" panose="02010600030101010101" pitchFamily="2" charset="-122"/>
                <a:ea typeface="宋体" panose="02010600030101010101" pitchFamily="2" charset="-122"/>
                <a:sym typeface="+mn-ea"/>
              </a:rPr>
              <a:t>最终</a:t>
            </a:r>
            <a:r>
              <a:rPr lang="en-US" altLang="zh-CN" b="1" dirty="0" err="1">
                <a:latin typeface="宋体" panose="02010600030101010101" pitchFamily="2" charset="-122"/>
                <a:ea typeface="宋体" panose="02010600030101010101" pitchFamily="2" charset="-122"/>
                <a:sym typeface="+mn-ea"/>
              </a:rPr>
              <a:t>model.save</a:t>
            </a:r>
            <a:r>
              <a:rPr lang="en-US" altLang="zh-CN" b="1" dirty="0">
                <a:latin typeface="宋体" panose="02010600030101010101" pitchFamily="2" charset="-122"/>
                <a:ea typeface="宋体" panose="02010600030101010101" pitchFamily="2" charset="-122"/>
                <a:sym typeface="+mn-ea"/>
              </a:rPr>
              <a:t>(“model16vgg.h5”)</a:t>
            </a:r>
            <a:r>
              <a:rPr lang="zh-CN" altLang="zh-CN" b="1" dirty="0">
                <a:latin typeface="宋体" panose="02010600030101010101" pitchFamily="2" charset="-122"/>
                <a:ea typeface="宋体" panose="02010600030101010101" pitchFamily="2" charset="-122"/>
                <a:sym typeface="+mn-ea"/>
              </a:rPr>
              <a:t>保存模型权重文件，便于预测识别图片分类时调用</a:t>
            </a:r>
            <a:r>
              <a:rPr lang="zh-CN" altLang="zh-CN" b="1" dirty="0" smtClean="0">
                <a:latin typeface="宋体" panose="02010600030101010101" pitchFamily="2" charset="-122"/>
                <a:ea typeface="宋体" panose="02010600030101010101" pitchFamily="2" charset="-122"/>
                <a:sym typeface="+mn-ea"/>
              </a:rPr>
              <a:t>。</a:t>
            </a:r>
            <a:endParaRPr lang="zh-CN" altLang="en-US" b="1" dirty="0">
              <a:latin typeface="宋体" panose="02010600030101010101" pitchFamily="2" charset="-122"/>
              <a:ea typeface="宋体" panose="02010600030101010101" pitchFamily="2" charset="-122"/>
            </a:endParaRPr>
          </a:p>
        </p:txBody>
      </p:sp>
      <p:sp>
        <p:nvSpPr>
          <p:cNvPr id="3" name="文本框 2"/>
          <p:cNvSpPr txBox="1"/>
          <p:nvPr/>
        </p:nvSpPr>
        <p:spPr>
          <a:xfrm>
            <a:off x="4303395" y="913765"/>
            <a:ext cx="3483610" cy="460375"/>
          </a:xfrm>
          <a:prstGeom prst="rect">
            <a:avLst/>
          </a:prstGeom>
          <a:noFill/>
        </p:spPr>
        <p:txBody>
          <a:bodyPr wrap="none" rtlCol="0" anchor="t">
            <a:spAutoFit/>
          </a:bodyPr>
          <a:lstStyle/>
          <a:p>
            <a:pPr algn="ctr"/>
            <a:r>
              <a:rPr kumimoji="1" lang="en-US" altLang="zh-CN" sz="2400" dirty="0">
                <a:sym typeface="+mn-ea"/>
              </a:rPr>
              <a:t>VGG16</a:t>
            </a:r>
            <a:r>
              <a:rPr kumimoji="1" lang="zh-CN" altLang="en-US" sz="2400" dirty="0">
                <a:sym typeface="+mn-ea"/>
              </a:rPr>
              <a:t>模型的训练及保存</a:t>
            </a:r>
            <a:endParaRPr kumimoji="1" lang="zh-CN" altLang="en-US" sz="2400" dirty="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7"/>
          <p:cNvSpPr>
            <a:spLocks noGrp="1"/>
          </p:cNvSpPr>
          <p:nvPr/>
        </p:nvSpPr>
        <p:spPr>
          <a:xfrm>
            <a:off x="834507" y="542653"/>
            <a:ext cx="6915807" cy="523219"/>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normAutofit fontScale="90000" lnSpcReduction="10000"/>
          </a:bodyPr>
          <a:lstStyle>
            <a:lvl1pPr marL="0" marR="0" indent="0" algn="l" defTabSz="914400" rtl="0" eaLnBrk="1" fontAlgn="base" latinLnBrk="0" hangingPunct="1">
              <a:lnSpc>
                <a:spcPct val="100000"/>
              </a:lnSpc>
              <a:spcBef>
                <a:spcPts val="1000"/>
              </a:spcBef>
              <a:spcAft>
                <a:spcPct val="0"/>
              </a:spcAft>
              <a:buFont typeface="Arial" panose="020B0604020202020204" pitchFamily="34" charset="0"/>
              <a:buNone/>
              <a:defRPr lang="zh-CN" altLang="en-US" sz="3200" i="1" kern="1200" dirty="0" smtClean="0">
                <a:solidFill>
                  <a:schemeClr val="tx1"/>
                </a:solidFill>
                <a:latin typeface="Calibri" panose="020F0502020204030204" pitchFamily="34" charset="0"/>
                <a:ea typeface="宋体" panose="02010600030101010101" pitchFamily="2" charset="-122"/>
                <a:cs typeface="Calibri" panose="020F0502020204030204" pitchFamily="34" charset="0"/>
              </a:defRPr>
            </a:lvl1pPr>
            <a:lvl2pPr marL="6858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2pPr>
            <a:lvl3pPr marL="11430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3pPr>
            <a:lvl4pPr marL="16002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4pPr>
            <a:lvl5pPr marL="20574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2.</a:t>
            </a:r>
            <a:r>
              <a:t>模型训练</a:t>
            </a:r>
          </a:p>
        </p:txBody>
      </p:sp>
      <p:sp>
        <p:nvSpPr>
          <p:cNvPr id="11" name="日期占位符 10"/>
          <p:cNvSpPr>
            <a:spLocks noGrp="1"/>
          </p:cNvSpPr>
          <p:nvPr>
            <p:ph type="dt" sz="half" idx="10"/>
          </p:nvPr>
        </p:nvSpPr>
        <p:spPr/>
        <p:txBody>
          <a:bodyPr/>
          <a:lstStyle/>
          <a:p>
            <a:fld id="{F5C4B146-F27B-456F-8A09-8906A421A5FC}" type="datetime2">
              <a:rPr lang="zh-CN" altLang="en-US" smtClean="0"/>
            </a:fld>
            <a:endParaRPr lang="zh-CN" altLang="en-US"/>
          </a:p>
        </p:txBody>
      </p:sp>
      <p:sp>
        <p:nvSpPr>
          <p:cNvPr id="12" name="页脚占位符 11"/>
          <p:cNvSpPr>
            <a:spLocks noGrp="1"/>
          </p:cNvSpPr>
          <p:nvPr>
            <p:ph type="ftr" sz="quarter" idx="11"/>
          </p:nvPr>
        </p:nvSpPr>
        <p:spPr/>
        <p:txBody>
          <a:bodyPr/>
          <a:lstStyle/>
          <a:p>
            <a:r>
              <a:rPr lang="zh-CN" altLang="en-US" dirty="0" smtClean="0"/>
              <a:t>赵晗羽 制</a:t>
            </a:r>
            <a:endParaRPr lang="zh-CN" altLang="en-US" dirty="0"/>
          </a:p>
        </p:txBody>
      </p:sp>
      <p:sp>
        <p:nvSpPr>
          <p:cNvPr id="13" name="灯片编号占位符 12"/>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2" name="文本框 1"/>
          <p:cNvSpPr txBox="1"/>
          <p:nvPr/>
        </p:nvSpPr>
        <p:spPr>
          <a:xfrm>
            <a:off x="1479550" y="1461135"/>
            <a:ext cx="9130665" cy="5077460"/>
          </a:xfrm>
          <a:prstGeom prst="rect">
            <a:avLst/>
          </a:prstGeom>
          <a:noFill/>
        </p:spPr>
        <p:txBody>
          <a:bodyPr wrap="square" rtlCol="0">
            <a:spAutoFit/>
          </a:bodyPr>
          <a:lstStyle/>
          <a:p>
            <a:r>
              <a:rPr lang="zh-CN" altLang="zh-CN" dirty="0">
                <a:latin typeface="宋体" panose="02010600030101010101" pitchFamily="2" charset="-122"/>
                <a:ea typeface="宋体" panose="02010600030101010101" pitchFamily="2" charset="-122"/>
                <a:sym typeface="+mn-ea"/>
              </a:rPr>
              <a:t>基于</a:t>
            </a:r>
            <a:r>
              <a:rPr lang="en-US" altLang="zh-CN" dirty="0">
                <a:latin typeface="宋体" panose="02010600030101010101" pitchFamily="2" charset="-122"/>
                <a:ea typeface="宋体" panose="02010600030101010101" pitchFamily="2" charset="-122"/>
                <a:sym typeface="+mn-ea"/>
              </a:rPr>
              <a:t>VGG19</a:t>
            </a:r>
            <a:r>
              <a:rPr lang="zh-CN" altLang="zh-CN" dirty="0">
                <a:latin typeface="宋体" panose="02010600030101010101" pitchFamily="2" charset="-122"/>
                <a:ea typeface="宋体" panose="02010600030101010101" pitchFamily="2" charset="-122"/>
                <a:sym typeface="+mn-ea"/>
              </a:rPr>
              <a:t>构建模型结构关键代码如下所示：</a:t>
            </a:r>
            <a:endParaRPr lang="zh-CN"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sym typeface="+mn-ea"/>
              </a:rPr>
              <a:t>base_model = VGG19(weights='imagenet', include_top=False, input_shape=(224,224,3))</a:t>
            </a:r>
            <a:endParaRPr lang="en-US" altLang="zh-CN" dirty="0">
              <a:latin typeface="宋体" panose="02010600030101010101" pitchFamily="2" charset="-122"/>
              <a:ea typeface="宋体" panose="02010600030101010101" pitchFamily="2" charset="-122"/>
              <a:sym typeface="+mn-ea"/>
            </a:endParaRPr>
          </a:p>
          <a:p>
            <a:r>
              <a:rPr lang="en-US" altLang="zh-CN" dirty="0">
                <a:latin typeface="宋体" panose="02010600030101010101" pitchFamily="2" charset="-122"/>
                <a:ea typeface="宋体" panose="02010600030101010101" pitchFamily="2" charset="-122"/>
                <a:sym typeface="+mn-ea"/>
              </a:rPr>
              <a:t>base_model.trainable=False</a:t>
            </a:r>
            <a:endParaRPr lang="en-US" altLang="zh-CN" dirty="0">
              <a:latin typeface="宋体" panose="02010600030101010101" pitchFamily="2" charset="-122"/>
              <a:ea typeface="宋体" panose="02010600030101010101" pitchFamily="2" charset="-122"/>
              <a:sym typeface="+mn-ea"/>
            </a:endParaRPr>
          </a:p>
          <a:p>
            <a:r>
              <a:rPr lang="en-US" altLang="zh-CN" dirty="0">
                <a:latin typeface="宋体" panose="02010600030101010101" pitchFamily="2" charset="-122"/>
                <a:ea typeface="宋体" panose="02010600030101010101" pitchFamily="2" charset="-122"/>
                <a:sym typeface="+mn-ea"/>
              </a:rPr>
              <a:t>print(base_model.summary())</a:t>
            </a:r>
            <a:endParaRPr lang="en-US" altLang="zh-CN" dirty="0">
              <a:latin typeface="宋体" panose="02010600030101010101" pitchFamily="2" charset="-122"/>
              <a:ea typeface="宋体" panose="02010600030101010101" pitchFamily="2" charset="-122"/>
              <a:sym typeface="+mn-ea"/>
            </a:endParaRPr>
          </a:p>
          <a:p>
            <a:r>
              <a:rPr lang="en-US" altLang="zh-CN" dirty="0">
                <a:latin typeface="宋体" panose="02010600030101010101" pitchFamily="2" charset="-122"/>
                <a:ea typeface="宋体" panose="02010600030101010101" pitchFamily="2" charset="-122"/>
                <a:sym typeface="+mn-ea"/>
              </a:rPr>
              <a:t>top_model = Sequential()</a:t>
            </a:r>
            <a:endParaRPr lang="en-US" altLang="zh-CN" dirty="0">
              <a:latin typeface="宋体" panose="02010600030101010101" pitchFamily="2" charset="-122"/>
              <a:ea typeface="宋体" panose="02010600030101010101" pitchFamily="2" charset="-122"/>
              <a:sym typeface="+mn-ea"/>
            </a:endParaRPr>
          </a:p>
          <a:p>
            <a:r>
              <a:rPr lang="en-US" altLang="zh-CN" dirty="0">
                <a:latin typeface="宋体" panose="02010600030101010101" pitchFamily="2" charset="-122"/>
                <a:ea typeface="宋体" panose="02010600030101010101" pitchFamily="2" charset="-122"/>
                <a:sym typeface="+mn-ea"/>
              </a:rPr>
              <a:t>top_model.add(Flatten(input_shape=base_model.output_shape[1:]))</a:t>
            </a:r>
            <a:endParaRPr lang="en-US" altLang="zh-CN" dirty="0">
              <a:latin typeface="宋体" panose="02010600030101010101" pitchFamily="2" charset="-122"/>
              <a:ea typeface="宋体" panose="02010600030101010101" pitchFamily="2" charset="-122"/>
              <a:sym typeface="+mn-ea"/>
            </a:endParaRPr>
          </a:p>
          <a:p>
            <a:r>
              <a:rPr lang="en-US" altLang="zh-CN" dirty="0">
                <a:latin typeface="宋体" panose="02010600030101010101" pitchFamily="2" charset="-122"/>
                <a:ea typeface="宋体" panose="02010600030101010101" pitchFamily="2" charset="-122"/>
                <a:sym typeface="+mn-ea"/>
              </a:rPr>
              <a:t>top_model.add(Dense(4096,activation='relu'))</a:t>
            </a:r>
            <a:endParaRPr lang="en-US" altLang="zh-CN" dirty="0">
              <a:latin typeface="宋体" panose="02010600030101010101" pitchFamily="2" charset="-122"/>
              <a:ea typeface="宋体" panose="02010600030101010101" pitchFamily="2" charset="-122"/>
              <a:sym typeface="+mn-ea"/>
            </a:endParaRPr>
          </a:p>
          <a:p>
            <a:r>
              <a:rPr lang="en-US" altLang="zh-CN" dirty="0">
                <a:latin typeface="宋体" panose="02010600030101010101" pitchFamily="2" charset="-122"/>
                <a:ea typeface="宋体" panose="02010600030101010101" pitchFamily="2" charset="-122"/>
                <a:sym typeface="+mn-ea"/>
              </a:rPr>
              <a:t>top_model.add(Dropout(0.5))</a:t>
            </a:r>
            <a:endParaRPr lang="en-US" altLang="zh-CN" dirty="0">
              <a:latin typeface="宋体" panose="02010600030101010101" pitchFamily="2" charset="-122"/>
              <a:ea typeface="宋体" panose="02010600030101010101" pitchFamily="2" charset="-122"/>
              <a:sym typeface="+mn-ea"/>
            </a:endParaRPr>
          </a:p>
          <a:p>
            <a:r>
              <a:rPr lang="en-US" altLang="zh-CN" dirty="0">
                <a:latin typeface="宋体" panose="02010600030101010101" pitchFamily="2" charset="-122"/>
                <a:ea typeface="宋体" panose="02010600030101010101" pitchFamily="2" charset="-122"/>
                <a:sym typeface="+mn-ea"/>
              </a:rPr>
              <a:t>top_model.add(Dense(4096,activation='relu'))</a:t>
            </a:r>
            <a:endParaRPr lang="en-US" altLang="zh-CN" dirty="0">
              <a:latin typeface="宋体" panose="02010600030101010101" pitchFamily="2" charset="-122"/>
              <a:ea typeface="宋体" panose="02010600030101010101" pitchFamily="2" charset="-122"/>
              <a:sym typeface="+mn-ea"/>
            </a:endParaRPr>
          </a:p>
          <a:p>
            <a:r>
              <a:rPr lang="en-US" altLang="zh-CN" dirty="0">
                <a:latin typeface="宋体" panose="02010600030101010101" pitchFamily="2" charset="-122"/>
                <a:ea typeface="宋体" panose="02010600030101010101" pitchFamily="2" charset="-122"/>
                <a:sym typeface="+mn-ea"/>
              </a:rPr>
              <a:t>top_model.add(Dropout(0.5))</a:t>
            </a:r>
            <a:endParaRPr lang="en-US" altLang="zh-CN" dirty="0">
              <a:latin typeface="宋体" panose="02010600030101010101" pitchFamily="2" charset="-122"/>
              <a:ea typeface="宋体" panose="02010600030101010101" pitchFamily="2" charset="-122"/>
              <a:sym typeface="+mn-ea"/>
            </a:endParaRPr>
          </a:p>
          <a:p>
            <a:r>
              <a:rPr lang="en-US" altLang="zh-CN" dirty="0">
                <a:latin typeface="宋体" panose="02010600030101010101" pitchFamily="2" charset="-122"/>
                <a:ea typeface="宋体" panose="02010600030101010101" pitchFamily="2" charset="-122"/>
                <a:sym typeface="+mn-ea"/>
              </a:rPr>
              <a:t>top_model.add(Dense(12, activation='softmax'))</a:t>
            </a:r>
            <a:endParaRPr lang="en-US" altLang="zh-CN" dirty="0">
              <a:latin typeface="宋体" panose="02010600030101010101" pitchFamily="2" charset="-122"/>
              <a:ea typeface="宋体" panose="02010600030101010101" pitchFamily="2" charset="-122"/>
              <a:sym typeface="+mn-ea"/>
            </a:endParaRPr>
          </a:p>
          <a:p>
            <a:r>
              <a:rPr lang="en-US" altLang="zh-CN" dirty="0">
                <a:latin typeface="宋体" panose="02010600030101010101" pitchFamily="2" charset="-122"/>
                <a:ea typeface="宋体" panose="02010600030101010101" pitchFamily="2" charset="-122"/>
                <a:sym typeface="+mn-ea"/>
              </a:rPr>
              <a:t>model = Sequential()</a:t>
            </a:r>
            <a:endParaRPr lang="en-US" altLang="zh-CN" dirty="0">
              <a:latin typeface="宋体" panose="02010600030101010101" pitchFamily="2" charset="-122"/>
              <a:ea typeface="宋体" panose="02010600030101010101" pitchFamily="2" charset="-122"/>
              <a:sym typeface="+mn-ea"/>
            </a:endParaRPr>
          </a:p>
          <a:p>
            <a:r>
              <a:rPr lang="en-US" altLang="zh-CN" dirty="0">
                <a:latin typeface="宋体" panose="02010600030101010101" pitchFamily="2" charset="-122"/>
                <a:ea typeface="宋体" panose="02010600030101010101" pitchFamily="2" charset="-122"/>
                <a:sym typeface="+mn-ea"/>
              </a:rPr>
              <a:t>model.add(base_model)</a:t>
            </a:r>
            <a:endParaRPr lang="en-US" altLang="zh-CN" dirty="0">
              <a:latin typeface="宋体" panose="02010600030101010101" pitchFamily="2" charset="-122"/>
              <a:ea typeface="宋体" panose="02010600030101010101" pitchFamily="2" charset="-122"/>
              <a:sym typeface="+mn-ea"/>
            </a:endParaRPr>
          </a:p>
          <a:p>
            <a:r>
              <a:rPr lang="en-US" altLang="zh-CN" dirty="0">
                <a:latin typeface="宋体" panose="02010600030101010101" pitchFamily="2" charset="-122"/>
                <a:ea typeface="宋体" panose="02010600030101010101" pitchFamily="2" charset="-122"/>
                <a:sym typeface="+mn-ea"/>
              </a:rPr>
              <a:t>model.add(top_model)</a:t>
            </a:r>
            <a:endParaRPr lang="en-US" altLang="zh-CN" dirty="0">
              <a:latin typeface="宋体" panose="02010600030101010101" pitchFamily="2" charset="-122"/>
              <a:ea typeface="宋体" panose="02010600030101010101" pitchFamily="2" charset="-122"/>
              <a:sym typeface="+mn-ea"/>
            </a:endParaRPr>
          </a:p>
          <a:p>
            <a:r>
              <a:rPr lang="zh-CN" altLang="zh-CN" b="1" dirty="0">
                <a:latin typeface="宋体" panose="02010600030101010101" pitchFamily="2" charset="-122"/>
                <a:ea typeface="宋体" panose="02010600030101010101" pitchFamily="2" charset="-122"/>
                <a:sym typeface="+mn-ea"/>
              </a:rPr>
              <a:t>最终</a:t>
            </a:r>
            <a:r>
              <a:rPr lang="en-US" altLang="zh-CN" b="1" dirty="0" err="1">
                <a:latin typeface="宋体" panose="02010600030101010101" pitchFamily="2" charset="-122"/>
                <a:ea typeface="宋体" panose="02010600030101010101" pitchFamily="2" charset="-122"/>
                <a:sym typeface="+mn-ea"/>
              </a:rPr>
              <a:t>model.save</a:t>
            </a:r>
            <a:r>
              <a:rPr lang="en-US" altLang="zh-CN" b="1" dirty="0">
                <a:latin typeface="宋体" panose="02010600030101010101" pitchFamily="2" charset="-122"/>
                <a:ea typeface="宋体" panose="02010600030101010101" pitchFamily="2" charset="-122"/>
                <a:sym typeface="+mn-ea"/>
              </a:rPr>
              <a:t>(“weightsVGG19.h5”)</a:t>
            </a:r>
            <a:r>
              <a:rPr lang="zh-CN" altLang="zh-CN" b="1" dirty="0">
                <a:latin typeface="宋体" panose="02010600030101010101" pitchFamily="2" charset="-122"/>
                <a:ea typeface="宋体" panose="02010600030101010101" pitchFamily="2" charset="-122"/>
                <a:sym typeface="+mn-ea"/>
              </a:rPr>
              <a:t>保存模型权重文件，便于预测识别图片分类时调用。</a:t>
            </a:r>
            <a:endParaRPr lang="zh-CN" altLang="en-US" b="1" dirty="0">
              <a:latin typeface="宋体" panose="02010600030101010101" pitchFamily="2" charset="-122"/>
              <a:ea typeface="宋体" panose="02010600030101010101" pitchFamily="2" charset="-122"/>
            </a:endParaRPr>
          </a:p>
          <a:p>
            <a:endParaRPr lang="zh-CN" altLang="en-US"/>
          </a:p>
        </p:txBody>
      </p:sp>
      <p:sp>
        <p:nvSpPr>
          <p:cNvPr id="3" name="文本框 2"/>
          <p:cNvSpPr txBox="1"/>
          <p:nvPr/>
        </p:nvSpPr>
        <p:spPr>
          <a:xfrm>
            <a:off x="4303395" y="913765"/>
            <a:ext cx="3483610" cy="460375"/>
          </a:xfrm>
          <a:prstGeom prst="rect">
            <a:avLst/>
          </a:prstGeom>
          <a:noFill/>
        </p:spPr>
        <p:txBody>
          <a:bodyPr wrap="none" rtlCol="0" anchor="t">
            <a:spAutoFit/>
          </a:bodyPr>
          <a:lstStyle/>
          <a:p>
            <a:pPr algn="ctr"/>
            <a:r>
              <a:rPr kumimoji="1" lang="en-US" altLang="zh-CN" sz="2400" dirty="0">
                <a:sym typeface="+mn-ea"/>
              </a:rPr>
              <a:t>VGG19</a:t>
            </a:r>
            <a:r>
              <a:rPr kumimoji="1" lang="zh-CN" altLang="en-US" sz="2400" dirty="0">
                <a:sym typeface="+mn-ea"/>
              </a:rPr>
              <a:t>模型的训练及保存</a:t>
            </a:r>
            <a:endParaRPr kumimoji="1" lang="zh-CN" altLang="en-US" sz="2400" dirty="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A57DD3-7A2C-4332-9A23-71F8015E5291}" type="datetime2">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dirty="0"/>
              <a:t>赵晗羽 </a:t>
            </a:r>
            <a:r>
              <a:rPr lang="zh-CN" altLang="en-US" dirty="0" smtClean="0"/>
              <a:t>制</a:t>
            </a:r>
            <a:endParaRPr lang="zh-CN" altLang="en-US" dirty="0"/>
          </a:p>
        </p:txBody>
      </p:sp>
      <p:sp>
        <p:nvSpPr>
          <p:cNvPr id="4" name="灯片编号占位符 3"/>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5" name="文本占位符 4"/>
          <p:cNvSpPr>
            <a:spLocks noGrp="1"/>
          </p:cNvSpPr>
          <p:nvPr>
            <p:ph type="body" sz="quarter" idx="13"/>
          </p:nvPr>
        </p:nvSpPr>
        <p:spPr/>
        <p:txBody>
          <a:bodyPr>
            <a:normAutofit fontScale="90000" lnSpcReduction="10000"/>
          </a:bodyPr>
          <a:lstStyle/>
          <a:p>
            <a:r>
              <a:t>遥感概念简述</a:t>
            </a:r>
          </a:p>
        </p:txBody>
      </p:sp>
      <p:sp>
        <p:nvSpPr>
          <p:cNvPr id="8" name="内容占位符 7"/>
          <p:cNvSpPr>
            <a:spLocks noGrp="1"/>
          </p:cNvSpPr>
          <p:nvPr>
            <p:ph sz="half" idx="1"/>
          </p:nvPr>
        </p:nvSpPr>
        <p:spPr>
          <a:xfrm>
            <a:off x="609599" y="1392579"/>
            <a:ext cx="10972791" cy="4964089"/>
          </a:xfrm>
        </p:spPr>
        <p:txBody>
          <a:bodyPr/>
          <a:lstStyle/>
          <a:p>
            <a:pPr marL="0" indent="0">
              <a:buNone/>
            </a:pPr>
            <a:r>
              <a:rPr lang="en-US" altLang="zh-CN" dirty="0"/>
              <a:t>	</a:t>
            </a:r>
            <a:r>
              <a:rPr lang="zh-CN" altLang="en-US" dirty="0"/>
              <a:t>遥感是采集地球数据信息的重要技术手段，具有无国界限制、覆盖面积广、观测具有周期性、数据客观等诸多特点。其获取的具备高空间分辨率、高时间分辨率、高光谱分辨率和高辐射分辨率“四高”特征的遥感图像数据，经过处理和信息提取 ，可为我国各行各业提供有效的信息。</a:t>
            </a:r>
            <a:endParaRPr lang="zh-CN" altLang="en-US" dirty="0"/>
          </a:p>
          <a:p>
            <a:pPr marL="0" indent="0">
              <a:buNone/>
            </a:pPr>
            <a:r>
              <a:rPr lang="en-US" altLang="zh-CN" dirty="0"/>
              <a:t>	</a:t>
            </a:r>
            <a:r>
              <a:rPr lang="zh-CN" altLang="en-US" dirty="0"/>
              <a:t>遥感数据主要包括光学遥感图像、高光谱图像、SAR (合成孔径雷达)图像等数据类型，不同的图像采集设备的成像原理各不相同。经过人类几十年的积累，遥感数据量越来越大，这就迫切需要-些新的更有效的处理手段来从浩如烟海的遥感图像中提取到有用的信息。</a:t>
            </a:r>
            <a:endParaRPr lang="zh-CN" altLang="en-US" dirty="0"/>
          </a:p>
          <a:p>
            <a:pPr marL="0" indent="0">
              <a:buNone/>
            </a:pP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3"/>
          </p:nvPr>
        </p:nvSpPr>
        <p:spPr/>
        <p:txBody>
          <a:bodyPr>
            <a:normAutofit fontScale="90000" lnSpcReduction="10000"/>
          </a:bodyPr>
          <a:lstStyle/>
          <a:p>
            <a:r>
              <a:rPr lang="en-US" altLang="zh-CN"/>
              <a:t>2.</a:t>
            </a:r>
            <a:r>
              <a:t>模型训练</a:t>
            </a:r>
          </a:p>
        </p:txBody>
      </p:sp>
      <p:sp>
        <p:nvSpPr>
          <p:cNvPr id="5" name="日期占位符 4"/>
          <p:cNvSpPr>
            <a:spLocks noGrp="1"/>
          </p:cNvSpPr>
          <p:nvPr>
            <p:ph type="dt" sz="half" idx="10"/>
          </p:nvPr>
        </p:nvSpPr>
        <p:spPr/>
        <p:txBody>
          <a:bodyPr/>
          <a:lstStyle/>
          <a:p>
            <a:fld id="{F5C4B146-F27B-456F-8A09-8906A421A5FC}" type="datetime2">
              <a:rPr lang="zh-CN" altLang="en-US" smtClean="0"/>
            </a:fld>
            <a:endParaRPr lang="zh-CN" altLang="en-US"/>
          </a:p>
        </p:txBody>
      </p:sp>
      <p:sp>
        <p:nvSpPr>
          <p:cNvPr id="6" name="页脚占位符 5"/>
          <p:cNvSpPr>
            <a:spLocks noGrp="1"/>
          </p:cNvSpPr>
          <p:nvPr>
            <p:ph type="ftr" sz="quarter" idx="11"/>
          </p:nvPr>
        </p:nvSpPr>
        <p:spPr>
          <a:xfrm>
            <a:off x="4038600" y="6343650"/>
            <a:ext cx="4114800" cy="365125"/>
          </a:xfrm>
        </p:spPr>
        <p:txBody>
          <a:bodyPr/>
          <a:lstStyle/>
          <a:p>
            <a:r>
              <a:rPr lang="zh-CN" altLang="en-US" dirty="0" smtClean="0"/>
              <a:t>闫维刚 制</a:t>
            </a:r>
            <a:endParaRPr lang="zh-CN" altLang="en-US" dirty="0"/>
          </a:p>
        </p:txBody>
      </p:sp>
      <p:sp>
        <p:nvSpPr>
          <p:cNvPr id="7" name="灯片编号占位符 6"/>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29" name="文本框 28"/>
          <p:cNvSpPr txBox="1"/>
          <p:nvPr/>
        </p:nvSpPr>
        <p:spPr>
          <a:xfrm>
            <a:off x="1014095" y="847090"/>
            <a:ext cx="2228215" cy="645160"/>
          </a:xfrm>
          <a:prstGeom prst="rect">
            <a:avLst/>
          </a:prstGeom>
          <a:noFill/>
        </p:spPr>
        <p:txBody>
          <a:bodyPr wrap="square" rtlCol="0">
            <a:spAutoFit/>
          </a:bodyPr>
          <a:lstStyle>
            <a:defPPr>
              <a:defRPr lang="zh-CN"/>
            </a:defPPr>
            <a:lvl1pPr>
              <a:defRPr sz="3600">
                <a:solidFill>
                  <a:schemeClr val="tx1">
                    <a:lumMod val="85000"/>
                    <a:lumOff val="15000"/>
                  </a:schemeClr>
                </a:solidFill>
                <a:latin typeface="+mj-ea"/>
                <a:ea typeface="+mj-ea"/>
              </a:defRPr>
            </a:lvl1pPr>
          </a:lstStyle>
          <a:p>
            <a:pPr>
              <a:lnSpc>
                <a:spcPct val="150000"/>
              </a:lnSpc>
            </a:pPr>
            <a:r>
              <a:rPr lang="en-US" altLang="zh-CN" sz="2400" dirty="0">
                <a:solidFill>
                  <a:srgbClr val="FF0000"/>
                </a:solidFill>
                <a:latin typeface="宋体" panose="02010600030101010101" pitchFamily="2" charset="-122"/>
                <a:ea typeface="宋体" panose="02010600030101010101" pitchFamily="2" charset="-122"/>
              </a:rPr>
              <a:t>ResNet50</a:t>
            </a:r>
            <a:endParaRPr lang="en-US" altLang="zh-CN" sz="2400" dirty="0">
              <a:solidFill>
                <a:srgbClr val="FF0000"/>
              </a:solidFill>
              <a:latin typeface="宋体" panose="02010600030101010101" pitchFamily="2" charset="-122"/>
              <a:ea typeface="宋体" panose="02010600030101010101" pitchFamily="2" charset="-122"/>
            </a:endParaRPr>
          </a:p>
        </p:txBody>
      </p:sp>
      <p:sp>
        <p:nvSpPr>
          <p:cNvPr id="37" name="文本框 36"/>
          <p:cNvSpPr txBox="1"/>
          <p:nvPr/>
        </p:nvSpPr>
        <p:spPr>
          <a:xfrm>
            <a:off x="1014095" y="1392555"/>
            <a:ext cx="4422775" cy="3876675"/>
          </a:xfrm>
          <a:prstGeom prst="rect">
            <a:avLst/>
          </a:prstGeom>
          <a:noFill/>
        </p:spPr>
        <p:txBody>
          <a:bodyPr wrap="square" rtlCol="0">
            <a:spAutoFit/>
          </a:bodyPr>
          <a:lstStyle/>
          <a:p>
            <a:pPr fontAlgn="auto">
              <a:lnSpc>
                <a:spcPct val="150000"/>
              </a:lnSpc>
            </a:pPr>
            <a:r>
              <a:rPr lang="en-US" altLang="zh-CN" sz="2000" dirty="0"/>
              <a:t>      </a:t>
            </a:r>
            <a:r>
              <a:rPr lang="en-US" altLang="zh-CN" sz="2000" dirty="0">
                <a:sym typeface="+mn-ea"/>
              </a:rPr>
              <a:t> </a:t>
            </a:r>
            <a:r>
              <a:rPr lang="en-US" altLang="zh-CN" dirty="0">
                <a:sym typeface="+mn-ea"/>
              </a:rPr>
              <a:t> Resnet</a:t>
            </a:r>
            <a:r>
              <a:rPr lang="zh-CN" altLang="en-US" dirty="0">
                <a:sym typeface="+mn-ea"/>
              </a:rPr>
              <a:t>是由微软亚洲研究院的何凯明孙剑等人</a:t>
            </a:r>
            <a:r>
              <a:rPr lang="en-US" altLang="zh-CN" dirty="0">
                <a:sym typeface="+mn-ea"/>
              </a:rPr>
              <a:t>2015</a:t>
            </a:r>
            <a:r>
              <a:rPr lang="zh-CN" altLang="en-US" dirty="0">
                <a:sym typeface="+mn-ea"/>
              </a:rPr>
              <a:t>年提出的一种深度卷积神经网络，它解决了深层网络训练困难的问题，该模型有四组大</a:t>
            </a:r>
            <a:r>
              <a:rPr lang="en-US" altLang="zh-CN" dirty="0">
                <a:sym typeface="+mn-ea"/>
              </a:rPr>
              <a:t>block,</a:t>
            </a:r>
            <a:r>
              <a:rPr lang="zh-CN" altLang="en-US" dirty="0">
                <a:sym typeface="+mn-ea"/>
              </a:rPr>
              <a:t>每组分别是</a:t>
            </a:r>
            <a:r>
              <a:rPr lang="en-US" altLang="zh-CN" dirty="0">
                <a:sym typeface="+mn-ea"/>
              </a:rPr>
              <a:t>3,4,6,3</a:t>
            </a:r>
            <a:r>
              <a:rPr lang="zh-CN" altLang="en-US" dirty="0">
                <a:sym typeface="+mn-ea"/>
              </a:rPr>
              <a:t>个小</a:t>
            </a:r>
            <a:r>
              <a:rPr lang="en-US" altLang="zh-CN" dirty="0">
                <a:sym typeface="+mn-ea"/>
              </a:rPr>
              <a:t>block,</a:t>
            </a:r>
            <a:r>
              <a:rPr lang="zh-CN" altLang="en-US" dirty="0">
                <a:sym typeface="+mn-ea"/>
              </a:rPr>
              <a:t>每个小</a:t>
            </a:r>
            <a:r>
              <a:rPr lang="en-US" altLang="zh-CN" dirty="0">
                <a:sym typeface="+mn-ea"/>
              </a:rPr>
              <a:t>block</a:t>
            </a:r>
            <a:r>
              <a:rPr lang="zh-CN" altLang="en-US" dirty="0">
                <a:sym typeface="+mn-ea"/>
              </a:rPr>
              <a:t>里面有三个卷积，另外这个网络的最开始有一个单独的卷积层，因此是（</a:t>
            </a:r>
            <a:r>
              <a:rPr lang="en-US" altLang="zh-CN" dirty="0">
                <a:sym typeface="+mn-ea"/>
              </a:rPr>
              <a:t>3+4+6+3</a:t>
            </a:r>
            <a:r>
              <a:rPr lang="zh-CN" altLang="en-US" dirty="0">
                <a:sym typeface="+mn-ea"/>
              </a:rPr>
              <a:t>）</a:t>
            </a:r>
            <a:r>
              <a:rPr lang="en-US" altLang="zh-CN" dirty="0">
                <a:sym typeface="+mn-ea"/>
              </a:rPr>
              <a:t>*3+1=49</a:t>
            </a:r>
            <a:r>
              <a:rPr lang="zh-CN" altLang="en-US" dirty="0">
                <a:sym typeface="+mn-ea"/>
              </a:rPr>
              <a:t>，最后有一个全连接层，因而一共</a:t>
            </a:r>
            <a:r>
              <a:rPr lang="en-US" altLang="zh-CN" dirty="0">
                <a:sym typeface="+mn-ea"/>
              </a:rPr>
              <a:t>50</a:t>
            </a:r>
            <a:r>
              <a:rPr lang="zh-CN" altLang="en-US" dirty="0">
                <a:sym typeface="+mn-ea"/>
              </a:rPr>
              <a:t>层，故命名</a:t>
            </a:r>
            <a:endParaRPr lang="zh-CN" altLang="en-US" dirty="0"/>
          </a:p>
          <a:p>
            <a:pPr fontAlgn="auto">
              <a:lnSpc>
                <a:spcPct val="150000"/>
              </a:lnSpc>
            </a:pPr>
            <a:r>
              <a:rPr lang="zh-CN" altLang="en-US" dirty="0">
                <a:sym typeface="+mn-ea"/>
              </a:rPr>
              <a:t>为</a:t>
            </a:r>
            <a:r>
              <a:rPr lang="en-US" altLang="zh-CN" dirty="0">
                <a:sym typeface="+mn-ea"/>
              </a:rPr>
              <a:t>Resnet50.</a:t>
            </a:r>
            <a:r>
              <a:rPr lang="zh-CN" altLang="en-US" dirty="0">
                <a:sym typeface="+mn-ea"/>
              </a:rPr>
              <a:t>右图为</a:t>
            </a:r>
            <a:r>
              <a:rPr lang="en-US" altLang="zh-CN" dirty="0">
                <a:sym typeface="+mn-ea"/>
              </a:rPr>
              <a:t>Resnet50</a:t>
            </a:r>
            <a:r>
              <a:rPr lang="zh-CN" altLang="en-US" dirty="0">
                <a:sym typeface="+mn-ea"/>
              </a:rPr>
              <a:t>的网络架构</a:t>
            </a:r>
            <a:r>
              <a:rPr lang="zh-CN" altLang="en-US" dirty="0"/>
              <a:t>      </a:t>
            </a:r>
            <a:endParaRPr lang="zh-CN" altLang="en-US" dirty="0"/>
          </a:p>
        </p:txBody>
      </p:sp>
      <p:pic>
        <p:nvPicPr>
          <p:cNvPr id="102" name="图片 101"/>
          <p:cNvPicPr/>
          <p:nvPr/>
        </p:nvPicPr>
        <p:blipFill>
          <a:blip r:embed="rId1" r:link="rId2"/>
          <a:stretch>
            <a:fillRect/>
          </a:stretch>
        </p:blipFill>
        <p:spPr>
          <a:xfrm>
            <a:off x="5511165" y="847090"/>
            <a:ext cx="5141595" cy="4215130"/>
          </a:xfrm>
          <a:prstGeom prst="rect">
            <a:avLst/>
          </a:prstGeom>
          <a:noFill/>
          <a:ln w="9525">
            <a:noFill/>
          </a:ln>
        </p:spPr>
      </p:pic>
      <p:sp>
        <p:nvSpPr>
          <p:cNvPr id="2" name="文本框 1"/>
          <p:cNvSpPr txBox="1"/>
          <p:nvPr/>
        </p:nvSpPr>
        <p:spPr>
          <a:xfrm>
            <a:off x="7339965" y="5137785"/>
            <a:ext cx="2020570" cy="368300"/>
          </a:xfrm>
          <a:prstGeom prst="rect">
            <a:avLst/>
          </a:prstGeom>
          <a:noFill/>
        </p:spPr>
        <p:txBody>
          <a:bodyPr wrap="none" rtlCol="0">
            <a:spAutoFit/>
          </a:bodyPr>
          <a:lstStyle/>
          <a:p>
            <a:r>
              <a:rPr lang="en-US" altLang="zh-CN"/>
              <a:t> resnet50 </a:t>
            </a:r>
            <a:r>
              <a:rPr lang="zh-CN" altLang="en-US"/>
              <a:t>网络架构</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7"/>
          <p:cNvSpPr>
            <a:spLocks noGrp="1"/>
          </p:cNvSpPr>
          <p:nvPr/>
        </p:nvSpPr>
        <p:spPr>
          <a:xfrm>
            <a:off x="834507" y="542653"/>
            <a:ext cx="6915807" cy="523219"/>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normAutofit fontScale="90000" lnSpcReduction="10000"/>
          </a:bodyPr>
          <a:lstStyle>
            <a:lvl1pPr marL="0" marR="0" indent="0" algn="l" defTabSz="914400" rtl="0" eaLnBrk="1" fontAlgn="base" latinLnBrk="0" hangingPunct="1">
              <a:lnSpc>
                <a:spcPct val="100000"/>
              </a:lnSpc>
              <a:spcBef>
                <a:spcPts val="1000"/>
              </a:spcBef>
              <a:spcAft>
                <a:spcPct val="0"/>
              </a:spcAft>
              <a:buFont typeface="Arial" panose="020B0604020202020204" pitchFamily="34" charset="0"/>
              <a:buNone/>
              <a:defRPr lang="zh-CN" altLang="en-US" sz="3200" i="1" kern="1200" dirty="0" smtClean="0">
                <a:solidFill>
                  <a:schemeClr val="tx1"/>
                </a:solidFill>
                <a:latin typeface="Calibri" panose="020F0502020204030204" pitchFamily="34" charset="0"/>
                <a:ea typeface="宋体" panose="02010600030101010101" pitchFamily="2" charset="-122"/>
                <a:cs typeface="Calibri" panose="020F0502020204030204" pitchFamily="34" charset="0"/>
              </a:defRPr>
            </a:lvl1pPr>
            <a:lvl2pPr marL="6858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2pPr>
            <a:lvl3pPr marL="11430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3pPr>
            <a:lvl4pPr marL="16002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4pPr>
            <a:lvl5pPr marL="20574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2.</a:t>
            </a:r>
            <a:r>
              <a:t>模型训练</a:t>
            </a:r>
          </a:p>
        </p:txBody>
      </p:sp>
      <p:sp>
        <p:nvSpPr>
          <p:cNvPr id="11" name="日期占位符 10"/>
          <p:cNvSpPr>
            <a:spLocks noGrp="1"/>
          </p:cNvSpPr>
          <p:nvPr>
            <p:ph type="dt" sz="half" idx="10"/>
          </p:nvPr>
        </p:nvSpPr>
        <p:spPr/>
        <p:txBody>
          <a:bodyPr/>
          <a:lstStyle/>
          <a:p>
            <a:fld id="{F5C4B146-F27B-456F-8A09-8906A421A5FC}" type="datetime2">
              <a:rPr lang="zh-CN" altLang="en-US" smtClean="0"/>
            </a:fld>
            <a:endParaRPr lang="zh-CN" altLang="en-US"/>
          </a:p>
        </p:txBody>
      </p:sp>
      <p:sp>
        <p:nvSpPr>
          <p:cNvPr id="12" name="页脚占位符 11"/>
          <p:cNvSpPr>
            <a:spLocks noGrp="1"/>
          </p:cNvSpPr>
          <p:nvPr>
            <p:ph type="ftr" sz="quarter" idx="11"/>
          </p:nvPr>
        </p:nvSpPr>
        <p:spPr/>
        <p:txBody>
          <a:bodyPr/>
          <a:lstStyle/>
          <a:p>
            <a:r>
              <a:rPr lang="zh-CN" altLang="en-US" dirty="0" smtClean="0"/>
              <a:t>闫维刚 制</a:t>
            </a:r>
            <a:endParaRPr lang="zh-CN" altLang="en-US" dirty="0"/>
          </a:p>
        </p:txBody>
      </p:sp>
      <p:sp>
        <p:nvSpPr>
          <p:cNvPr id="13" name="灯片编号占位符 12"/>
          <p:cNvSpPr>
            <a:spLocks noGrp="1"/>
          </p:cNvSpPr>
          <p:nvPr>
            <p:ph type="sldNum" sz="quarter" idx="12"/>
          </p:nvPr>
        </p:nvSpPr>
        <p:spPr/>
        <p:txBody>
          <a:bodyPr/>
          <a:lstStyle/>
          <a:p>
            <a:fld id="{1F2AA789-DB40-43C9-AF16-CBE634E755E5}" type="slidenum">
              <a:rPr lang="zh-CN" altLang="en-US" smtClean="0"/>
            </a:fld>
            <a:endParaRPr lang="zh-CN" altLang="en-US"/>
          </a:p>
        </p:txBody>
      </p:sp>
      <p:pic>
        <p:nvPicPr>
          <p:cNvPr id="103" name="图片 102"/>
          <p:cNvPicPr/>
          <p:nvPr/>
        </p:nvPicPr>
        <p:blipFill>
          <a:blip r:embed="rId1" r:link="rId2"/>
          <a:stretch>
            <a:fillRect/>
          </a:stretch>
        </p:blipFill>
        <p:spPr>
          <a:xfrm>
            <a:off x="2114550" y="2631440"/>
            <a:ext cx="8872855" cy="1794510"/>
          </a:xfrm>
          <a:prstGeom prst="rect">
            <a:avLst/>
          </a:prstGeom>
          <a:noFill/>
          <a:ln w="9525">
            <a:noFill/>
          </a:ln>
        </p:spPr>
      </p:pic>
      <p:sp>
        <p:nvSpPr>
          <p:cNvPr id="2" name="文本框 1"/>
          <p:cNvSpPr txBox="1"/>
          <p:nvPr/>
        </p:nvSpPr>
        <p:spPr>
          <a:xfrm>
            <a:off x="5010785" y="1264285"/>
            <a:ext cx="3136265" cy="460375"/>
          </a:xfrm>
          <a:prstGeom prst="rect">
            <a:avLst/>
          </a:prstGeom>
          <a:noFill/>
        </p:spPr>
        <p:txBody>
          <a:bodyPr wrap="square" rtlCol="0">
            <a:spAutoFit/>
          </a:bodyPr>
          <a:lstStyle/>
          <a:p>
            <a:r>
              <a:rPr lang="zh-CN" altLang="en-US" sz="2400"/>
              <a:t>模型的训练及保存</a:t>
            </a:r>
            <a:endParaRPr lang="zh-CN" altLang="en-US" sz="2400"/>
          </a:p>
        </p:txBody>
      </p:sp>
      <p:sp>
        <p:nvSpPr>
          <p:cNvPr id="3" name="文本框 2"/>
          <p:cNvSpPr txBox="1"/>
          <p:nvPr/>
        </p:nvSpPr>
        <p:spPr>
          <a:xfrm>
            <a:off x="5010785" y="5222240"/>
            <a:ext cx="2926080" cy="337185"/>
          </a:xfrm>
          <a:prstGeom prst="rect">
            <a:avLst/>
          </a:prstGeom>
          <a:noFill/>
        </p:spPr>
        <p:txBody>
          <a:bodyPr wrap="none" rtlCol="0">
            <a:spAutoFit/>
          </a:bodyPr>
          <a:lstStyle/>
          <a:p>
            <a:r>
              <a:rPr lang="en-US" altLang="zh-CN" sz="1600">
                <a:latin typeface="宋体" panose="02010600030101010101" pitchFamily="2" charset="-122"/>
                <a:ea typeface="宋体" panose="02010600030101010101" pitchFamily="2" charset="-122"/>
                <a:cs typeface="宋体" panose="02010600030101010101" pitchFamily="2" charset="-122"/>
              </a:rPr>
              <a:t>resnet50 </a:t>
            </a:r>
            <a:r>
              <a:rPr lang="zh-CN" altLang="en-US" sz="1600">
                <a:latin typeface="宋体" panose="02010600030101010101" pitchFamily="2" charset="-122"/>
                <a:ea typeface="宋体" panose="02010600030101010101" pitchFamily="2" charset="-122"/>
                <a:cs typeface="宋体" panose="02010600030101010101" pitchFamily="2" charset="-122"/>
              </a:rPr>
              <a:t>训练模型结构示意图</a:t>
            </a:r>
            <a:endParaRPr lang="zh-CN" altLang="en-US" sz="1600">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3"/>
          <a:stretch>
            <a:fillRect/>
          </a:stretch>
        </p:blipFill>
        <p:spPr>
          <a:xfrm>
            <a:off x="1727200" y="3149600"/>
            <a:ext cx="387350" cy="11239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7"/>
          <p:cNvSpPr>
            <a:spLocks noGrp="1"/>
          </p:cNvSpPr>
          <p:nvPr/>
        </p:nvSpPr>
        <p:spPr>
          <a:xfrm>
            <a:off x="834507" y="542653"/>
            <a:ext cx="6915807" cy="523219"/>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normAutofit fontScale="90000" lnSpcReduction="10000"/>
          </a:bodyPr>
          <a:lstStyle>
            <a:lvl1pPr marL="0" marR="0" indent="0" algn="l" defTabSz="914400" rtl="0" eaLnBrk="1" fontAlgn="base" latinLnBrk="0" hangingPunct="1">
              <a:lnSpc>
                <a:spcPct val="100000"/>
              </a:lnSpc>
              <a:spcBef>
                <a:spcPts val="1000"/>
              </a:spcBef>
              <a:spcAft>
                <a:spcPct val="0"/>
              </a:spcAft>
              <a:buFont typeface="Arial" panose="020B0604020202020204" pitchFamily="34" charset="0"/>
              <a:buNone/>
              <a:defRPr lang="zh-CN" altLang="en-US" sz="3200" i="1" kern="1200" dirty="0" smtClean="0">
                <a:solidFill>
                  <a:schemeClr val="tx1"/>
                </a:solidFill>
                <a:latin typeface="Calibri" panose="020F0502020204030204" pitchFamily="34" charset="0"/>
                <a:ea typeface="宋体" panose="02010600030101010101" pitchFamily="2" charset="-122"/>
                <a:cs typeface="Calibri" panose="020F0502020204030204" pitchFamily="34" charset="0"/>
              </a:defRPr>
            </a:lvl1pPr>
            <a:lvl2pPr marL="6858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2pPr>
            <a:lvl3pPr marL="11430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3pPr>
            <a:lvl4pPr marL="16002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4pPr>
            <a:lvl5pPr marL="20574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2.</a:t>
            </a:r>
            <a:r>
              <a:t>模型训练</a:t>
            </a:r>
          </a:p>
        </p:txBody>
      </p:sp>
      <p:sp>
        <p:nvSpPr>
          <p:cNvPr id="11" name="日期占位符 10"/>
          <p:cNvSpPr>
            <a:spLocks noGrp="1"/>
          </p:cNvSpPr>
          <p:nvPr>
            <p:ph type="dt" sz="half" idx="10"/>
          </p:nvPr>
        </p:nvSpPr>
        <p:spPr/>
        <p:txBody>
          <a:bodyPr/>
          <a:lstStyle/>
          <a:p>
            <a:fld id="{F5C4B146-F27B-456F-8A09-8906A421A5FC}" type="datetime2">
              <a:rPr lang="zh-CN" altLang="en-US" smtClean="0"/>
            </a:fld>
            <a:endParaRPr lang="zh-CN" altLang="en-US"/>
          </a:p>
        </p:txBody>
      </p:sp>
      <p:sp>
        <p:nvSpPr>
          <p:cNvPr id="12" name="页脚占位符 11"/>
          <p:cNvSpPr>
            <a:spLocks noGrp="1"/>
          </p:cNvSpPr>
          <p:nvPr>
            <p:ph type="ftr" sz="quarter" idx="11"/>
          </p:nvPr>
        </p:nvSpPr>
        <p:spPr/>
        <p:txBody>
          <a:bodyPr/>
          <a:lstStyle/>
          <a:p>
            <a:r>
              <a:rPr lang="zh-CN" altLang="en-US" dirty="0" smtClean="0"/>
              <a:t>赵晗羽 制</a:t>
            </a:r>
            <a:endParaRPr lang="zh-CN" altLang="en-US" dirty="0"/>
          </a:p>
        </p:txBody>
      </p:sp>
      <p:sp>
        <p:nvSpPr>
          <p:cNvPr id="13" name="灯片编号占位符 12"/>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2" name="文本框 1"/>
          <p:cNvSpPr txBox="1"/>
          <p:nvPr/>
        </p:nvSpPr>
        <p:spPr>
          <a:xfrm>
            <a:off x="1321506" y="1375430"/>
            <a:ext cx="10633428" cy="5355312"/>
          </a:xfrm>
          <a:prstGeom prst="rect">
            <a:avLst/>
          </a:prstGeom>
          <a:noFill/>
        </p:spPr>
        <p:txBody>
          <a:bodyPr wrap="square" rtlCol="0">
            <a:spAutoFit/>
          </a:bodyPr>
          <a:lstStyle/>
          <a:p>
            <a:r>
              <a:rPr lang="zh-CN" altLang="en-US" dirty="0"/>
              <a:t>基于</a:t>
            </a:r>
            <a:r>
              <a:rPr lang="en-US" altLang="zh-CN" dirty="0"/>
              <a:t>resnet50</a:t>
            </a:r>
            <a:r>
              <a:rPr lang="zh-CN" altLang="en-US" dirty="0"/>
              <a:t>构建模型结构关键代码如下所示</a:t>
            </a:r>
            <a:endParaRPr lang="zh-CN" altLang="en-US" dirty="0"/>
          </a:p>
          <a:p>
            <a:r>
              <a:rPr lang="zh-CN" altLang="en-US" dirty="0"/>
              <a:t>def get_model():</a:t>
            </a:r>
            <a:endParaRPr lang="zh-CN" altLang="en-US" dirty="0"/>
          </a:p>
          <a:p>
            <a:r>
              <a:rPr lang="zh-CN" altLang="en-US" dirty="0"/>
              <a:t>    model_pre = models.resnet50(pretrained= True)</a:t>
            </a:r>
            <a:endParaRPr lang="zh-CN" altLang="en-US" dirty="0"/>
          </a:p>
          <a:p>
            <a:r>
              <a:rPr lang="zh-CN" altLang="en-US" dirty="0"/>
              <a:t>    for param in model_pre.parameters():</a:t>
            </a:r>
            <a:endParaRPr lang="zh-CN" altLang="en-US" dirty="0"/>
          </a:p>
          <a:p>
            <a:r>
              <a:rPr lang="zh-CN" altLang="en-US" dirty="0"/>
              <a:t>    param.requires_grad = False</a:t>
            </a:r>
            <a:endParaRPr lang="zh-CN" altLang="en-US" dirty="0"/>
          </a:p>
          <a:p>
            <a:r>
              <a:rPr lang="zh-CN" altLang="en-US" dirty="0"/>
              <a:t>    model_pre.avgpool = AdaptiveConcatPool2d()</a:t>
            </a:r>
            <a:endParaRPr lang="zh-CN" altLang="en-US" dirty="0"/>
          </a:p>
          <a:p>
            <a:r>
              <a:rPr lang="zh-CN" altLang="en-US" dirty="0"/>
              <a:t>    model_pre.fc = nn.Sequential(</a:t>
            </a:r>
            <a:endParaRPr lang="zh-CN" altLang="en-US" dirty="0"/>
          </a:p>
          <a:p>
            <a:r>
              <a:rPr lang="zh-CN" altLang="en-US" dirty="0"/>
              <a:t>        nn.Flatten</a:t>
            </a:r>
            <a:r>
              <a:rPr lang="zh-CN" altLang="en-US" dirty="0" smtClean="0"/>
              <a:t>(), </a:t>
            </a:r>
            <a:r>
              <a:rPr lang="zh-CN" altLang="en-US" dirty="0"/>
              <a:t>nn.BatchNorm1d(4096),</a:t>
            </a:r>
            <a:endParaRPr lang="zh-CN" altLang="en-US" dirty="0"/>
          </a:p>
          <a:p>
            <a:r>
              <a:rPr lang="zh-CN" altLang="en-US" dirty="0"/>
              <a:t>        nn.Dropout(0.5),</a:t>
            </a:r>
            <a:endParaRPr lang="zh-CN" altLang="en-US" dirty="0"/>
          </a:p>
          <a:p>
            <a:r>
              <a:rPr lang="zh-CN" altLang="en-US" dirty="0"/>
              <a:t>        nn.Linear(4096,512),</a:t>
            </a:r>
            <a:endParaRPr lang="zh-CN" altLang="en-US" dirty="0"/>
          </a:p>
          <a:p>
            <a:r>
              <a:rPr lang="zh-CN" altLang="en-US" dirty="0"/>
              <a:t>        nn.ReLU(),</a:t>
            </a:r>
            <a:endParaRPr lang="zh-CN" altLang="en-US" dirty="0"/>
          </a:p>
          <a:p>
            <a:r>
              <a:rPr lang="zh-CN" altLang="en-US" dirty="0"/>
              <a:t>        nn.BatchNorm1d(512),</a:t>
            </a:r>
            <a:endParaRPr lang="zh-CN" altLang="en-US" dirty="0"/>
          </a:p>
          <a:p>
            <a:r>
              <a:rPr lang="zh-CN" altLang="en-US" dirty="0"/>
              <a:t>        nn.Dropout(0.5),</a:t>
            </a:r>
            <a:endParaRPr lang="zh-CN" altLang="en-US" dirty="0"/>
          </a:p>
          <a:p>
            <a:r>
              <a:rPr lang="zh-CN" altLang="en-US" dirty="0"/>
              <a:t>        nn.Linear(512,7),</a:t>
            </a:r>
            <a:endParaRPr lang="zh-CN" altLang="en-US" dirty="0"/>
          </a:p>
          <a:p>
            <a:r>
              <a:rPr lang="zh-CN" altLang="en-US" dirty="0"/>
              <a:t>        nn.LogSoftmax(dim=1)</a:t>
            </a:r>
            <a:endParaRPr lang="zh-CN" altLang="en-US" dirty="0"/>
          </a:p>
          <a:p>
            <a:r>
              <a:rPr lang="zh-CN" altLang="en-US" dirty="0"/>
              <a:t>     )</a:t>
            </a:r>
            <a:endParaRPr lang="zh-CN" altLang="en-US" dirty="0"/>
          </a:p>
          <a:p>
            <a:r>
              <a:rPr lang="zh-CN" altLang="en-US" dirty="0"/>
              <a:t>    return </a:t>
            </a:r>
            <a:r>
              <a:rPr lang="zh-CN" altLang="en-US" dirty="0" smtClean="0"/>
              <a:t>model_pre</a:t>
            </a:r>
            <a:endParaRPr lang="zh-CN" altLang="en-US" dirty="0"/>
          </a:p>
          <a:p>
            <a:r>
              <a:rPr lang="zh-CN" altLang="en-US" dirty="0"/>
              <a:t>最终torch.save(net.state_dict(), </a:t>
            </a:r>
            <a:r>
              <a:rPr lang="en-US" altLang="zh-CN" dirty="0"/>
              <a:t>“ resnet50_RS.pth”</a:t>
            </a:r>
            <a:r>
              <a:rPr lang="zh-CN" altLang="en-US" dirty="0"/>
              <a:t>)保存模型权重文件，便于预测识别图片分类时调用</a:t>
            </a:r>
            <a:r>
              <a:rPr lang="en-US" altLang="zh-CN" dirty="0"/>
              <a:t> </a:t>
            </a:r>
            <a:r>
              <a:rPr lang="zh-CN" altLang="en-US" dirty="0"/>
              <a:t>。</a:t>
            </a:r>
            <a:r>
              <a:rPr lang="en-US" altLang="zh-CN" dirty="0"/>
              <a:t>  </a:t>
            </a:r>
            <a:endParaRPr lang="en-US" altLang="zh-CN" dirty="0"/>
          </a:p>
          <a:p>
            <a:endParaRPr lang="zh-CN" altLang="en-US" dirty="0"/>
          </a:p>
        </p:txBody>
      </p:sp>
      <p:sp>
        <p:nvSpPr>
          <p:cNvPr id="3" name="文本框 2"/>
          <p:cNvSpPr txBox="1"/>
          <p:nvPr/>
        </p:nvSpPr>
        <p:spPr>
          <a:xfrm>
            <a:off x="4121757" y="913765"/>
            <a:ext cx="3846887" cy="461665"/>
          </a:xfrm>
          <a:prstGeom prst="rect">
            <a:avLst/>
          </a:prstGeom>
          <a:noFill/>
        </p:spPr>
        <p:txBody>
          <a:bodyPr wrap="none" rtlCol="0" anchor="t">
            <a:spAutoFit/>
          </a:bodyPr>
          <a:lstStyle/>
          <a:p>
            <a:pPr algn="ctr"/>
            <a:r>
              <a:rPr kumimoji="1" lang="en-US" altLang="zh-CN" sz="2400" dirty="0" smtClean="0">
                <a:sym typeface="+mn-ea"/>
              </a:rPr>
              <a:t>ResNet50</a:t>
            </a:r>
            <a:r>
              <a:rPr kumimoji="1" lang="zh-CN" altLang="en-US" sz="2400" dirty="0" smtClean="0">
                <a:sym typeface="+mn-ea"/>
              </a:rPr>
              <a:t>模</a:t>
            </a:r>
            <a:r>
              <a:rPr kumimoji="1" lang="zh-CN" altLang="en-US" sz="2400" dirty="0">
                <a:sym typeface="+mn-ea"/>
              </a:rPr>
              <a:t>型的训练及保存</a:t>
            </a:r>
            <a:endParaRPr kumimoji="1" lang="zh-CN" altLang="en-US" sz="2400" dirty="0">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7"/>
          <p:cNvSpPr>
            <a:spLocks noGrp="1"/>
          </p:cNvSpPr>
          <p:nvPr/>
        </p:nvSpPr>
        <p:spPr>
          <a:xfrm>
            <a:off x="834390" y="542925"/>
            <a:ext cx="8721725" cy="523240"/>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normAutofit fontScale="90000" lnSpcReduction="10000"/>
          </a:bodyPr>
          <a:lstStyle>
            <a:lvl1pPr marL="0" marR="0" indent="0" algn="l" defTabSz="914400" rtl="0" eaLnBrk="1" fontAlgn="base" latinLnBrk="0" hangingPunct="1">
              <a:lnSpc>
                <a:spcPct val="100000"/>
              </a:lnSpc>
              <a:spcBef>
                <a:spcPts val="1000"/>
              </a:spcBef>
              <a:spcAft>
                <a:spcPct val="0"/>
              </a:spcAft>
              <a:buFont typeface="Arial" panose="020B0604020202020204" pitchFamily="34" charset="0"/>
              <a:buNone/>
              <a:defRPr lang="zh-CN" altLang="en-US" sz="3200" i="1" kern="1200" dirty="0" smtClean="0">
                <a:solidFill>
                  <a:schemeClr val="tx1"/>
                </a:solidFill>
                <a:latin typeface="Calibri" panose="020F0502020204030204" pitchFamily="34" charset="0"/>
                <a:ea typeface="宋体" panose="02010600030101010101" pitchFamily="2" charset="-122"/>
                <a:cs typeface="Calibri" panose="020F0502020204030204" pitchFamily="34" charset="0"/>
              </a:defRPr>
            </a:lvl1pPr>
            <a:lvl2pPr marL="6858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2pPr>
            <a:lvl3pPr marL="11430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3pPr>
            <a:lvl4pPr marL="16002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4pPr>
            <a:lvl5pPr marL="20574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3.</a:t>
            </a:r>
            <a:r>
              <a:t>模型预测</a:t>
            </a:r>
            <a:r>
              <a:rPr lang="en-US" altLang="zh-CN"/>
              <a:t>     </a:t>
            </a:r>
            <a:r>
              <a:rPr lang="en-US" altLang="zh-CN" sz="2665">
                <a:sym typeface="+mn-ea"/>
              </a:rPr>
              <a:t>——</a:t>
            </a:r>
            <a:r>
              <a:rPr sz="2665">
                <a:sym typeface="+mn-ea"/>
              </a:rPr>
              <a:t>预测分类</a:t>
            </a:r>
            <a:endParaRPr lang="en-US" altLang="zh-CN" sz="2665"/>
          </a:p>
        </p:txBody>
      </p:sp>
      <p:sp>
        <p:nvSpPr>
          <p:cNvPr id="11" name="日期占位符 10"/>
          <p:cNvSpPr>
            <a:spLocks noGrp="1"/>
          </p:cNvSpPr>
          <p:nvPr>
            <p:ph type="dt" sz="half" idx="10"/>
          </p:nvPr>
        </p:nvSpPr>
        <p:spPr/>
        <p:txBody>
          <a:bodyPr/>
          <a:lstStyle/>
          <a:p>
            <a:fld id="{F5C4B146-F27B-456F-8A09-8906A421A5FC}" type="datetime2">
              <a:rPr lang="zh-CN" altLang="en-US" smtClean="0"/>
            </a:fld>
            <a:endParaRPr lang="zh-CN" altLang="en-US"/>
          </a:p>
        </p:txBody>
      </p:sp>
      <p:sp>
        <p:nvSpPr>
          <p:cNvPr id="12" name="页脚占位符 11"/>
          <p:cNvSpPr>
            <a:spLocks noGrp="1"/>
          </p:cNvSpPr>
          <p:nvPr>
            <p:ph type="ftr" sz="quarter" idx="11"/>
          </p:nvPr>
        </p:nvSpPr>
        <p:spPr/>
        <p:txBody>
          <a:bodyPr/>
          <a:lstStyle/>
          <a:p>
            <a:r>
              <a:rPr lang="zh-CN" altLang="en-US" dirty="0" smtClean="0"/>
              <a:t>闫维刚 制</a:t>
            </a:r>
            <a:endParaRPr lang="zh-CN" altLang="en-US" dirty="0"/>
          </a:p>
        </p:txBody>
      </p:sp>
      <p:sp>
        <p:nvSpPr>
          <p:cNvPr id="13" name="灯片编号占位符 12"/>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5" name="文本框 4"/>
          <p:cNvSpPr txBox="1"/>
          <p:nvPr/>
        </p:nvSpPr>
        <p:spPr>
          <a:xfrm>
            <a:off x="904875" y="1412240"/>
            <a:ext cx="9481820" cy="4523105"/>
          </a:xfrm>
          <a:prstGeom prst="rect">
            <a:avLst/>
          </a:prstGeom>
          <a:noFill/>
        </p:spPr>
        <p:txBody>
          <a:bodyPr wrap="square" rtlCol="0">
            <a:spAutoFit/>
          </a:bodyPr>
          <a:lstStyle/>
          <a:p>
            <a:r>
              <a:rPr lang="zh-CN" altLang="en-US" dirty="0"/>
              <a:t>def predict(image_path, model_name,obj):</a:t>
            </a:r>
            <a:endParaRPr lang="zh-CN" altLang="en-US" dirty="0"/>
          </a:p>
          <a:p>
            <a:r>
              <a:rPr lang="zh-CN" altLang="en-US" dirty="0"/>
              <a:t>    model = load_model(model_name)  # h5文件的位置,固定就好</a:t>
            </a:r>
            <a:endParaRPr lang="zh-CN" altLang="en-US" dirty="0"/>
          </a:p>
          <a:p>
            <a:r>
              <a:rPr lang="zh-CN" altLang="en-US" dirty="0"/>
              <a:t>    model.summary()</a:t>
            </a:r>
            <a:endParaRPr lang="zh-CN" altLang="en-US" dirty="0"/>
          </a:p>
          <a:p>
            <a:r>
              <a:rPr lang="zh-CN" altLang="en-US" dirty="0"/>
              <a:t>    # 图像预处理</a:t>
            </a:r>
            <a:endParaRPr lang="zh-CN" altLang="en-US" dirty="0"/>
          </a:p>
          <a:p>
            <a:r>
              <a:rPr lang="zh-CN" altLang="en-US" dirty="0"/>
              <a:t>    file_path = image_path  # 测试图片的位置,这个应该是要穿过来的参数</a:t>
            </a:r>
            <a:endParaRPr lang="zh-CN" altLang="en-US" dirty="0"/>
          </a:p>
          <a:p>
            <a:r>
              <a:rPr lang="zh-CN" altLang="en-US" dirty="0"/>
              <a:t>    img = image.load_img(file_path, target_size=(224, 224))  # 图像加载，归一化大小</a:t>
            </a:r>
            <a:endParaRPr lang="zh-CN" altLang="en-US" dirty="0"/>
          </a:p>
          <a:p>
            <a:r>
              <a:rPr lang="zh-CN" altLang="en-US" dirty="0"/>
              <a:t>    img_tensor = image.img_to_array(img)  # 序列化</a:t>
            </a:r>
            <a:endParaRPr lang="zh-CN" altLang="en-US" dirty="0"/>
          </a:p>
          <a:p>
            <a:r>
              <a:rPr lang="zh-CN" altLang="en-US" dirty="0"/>
              <a:t>    img_tensor = numpy.expand_dims(img_tensor, axis=0)  # 展开</a:t>
            </a:r>
            <a:endParaRPr lang="zh-CN" altLang="en-US" dirty="0"/>
          </a:p>
          <a:p>
            <a:r>
              <a:rPr lang="zh-CN" altLang="en-US" dirty="0"/>
              <a:t>    img_tensor = preprocess_input(img_tensor)</a:t>
            </a:r>
            <a:endParaRPr lang="zh-CN" altLang="en-US" dirty="0"/>
          </a:p>
          <a:p>
            <a:r>
              <a:rPr lang="zh-CN" altLang="en-US" dirty="0"/>
              <a:t>    print('该图像的尺寸为：', img_tensor.shape)</a:t>
            </a:r>
            <a:endParaRPr lang="zh-CN" altLang="en-US" dirty="0"/>
          </a:p>
          <a:p>
            <a:r>
              <a:rPr lang="en-US" altLang="zh-CN" dirty="0"/>
              <a:t>   </a:t>
            </a:r>
            <a:r>
              <a:rPr lang="zh-CN" altLang="en-US" dirty="0"/>
              <a:t># 模型预测</a:t>
            </a:r>
            <a:endParaRPr lang="zh-CN" altLang="en-US" dirty="0"/>
          </a:p>
          <a:p>
            <a:r>
              <a:rPr lang="zh-CN" altLang="en-US" dirty="0"/>
              <a:t>    prediction = model(img_tensor) # %返回该图片属于每一类的概率值列表</a:t>
            </a:r>
            <a:endParaRPr lang="zh-CN" altLang="en-US" dirty="0"/>
          </a:p>
          <a:p>
            <a:r>
              <a:rPr lang="zh-CN" altLang="en-US" dirty="0"/>
              <a:t>    print(prediction)</a:t>
            </a:r>
            <a:endParaRPr lang="zh-CN" altLang="en-US" dirty="0"/>
          </a:p>
          <a:p>
            <a:r>
              <a:rPr lang="zh-CN" altLang="en-US" dirty="0"/>
              <a:t>    labels = {0: 'denseforest', 1: 'grassland', 2: 'harbor', 3: 'highbuildings', 4: 'lowbuildings', 5: 'overpass', 6: 'railway', 7: 'residentialarea', 8: 'roads', 9: 'sparseforest', 10: 'storagetanks'}</a:t>
            </a:r>
            <a:endParaRPr lang="zh-CN" altLang="en-US" dirty="0"/>
          </a:p>
          <a:p>
            <a:r>
              <a:rPr lang="zh-CN" altLang="en-US" dirty="0"/>
              <a:t>    pre_y = labels[numpy.argmax(prediction)]</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7"/>
          <p:cNvSpPr>
            <a:spLocks noGrp="1"/>
          </p:cNvSpPr>
          <p:nvPr/>
        </p:nvSpPr>
        <p:spPr>
          <a:xfrm>
            <a:off x="834390" y="542925"/>
            <a:ext cx="8721725" cy="523240"/>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normAutofit fontScale="90000" lnSpcReduction="10000"/>
          </a:bodyPr>
          <a:lstStyle>
            <a:lvl1pPr marL="0" marR="0" indent="0" algn="l" defTabSz="914400" rtl="0" eaLnBrk="1" fontAlgn="base" latinLnBrk="0" hangingPunct="1">
              <a:lnSpc>
                <a:spcPct val="100000"/>
              </a:lnSpc>
              <a:spcBef>
                <a:spcPts val="1000"/>
              </a:spcBef>
              <a:spcAft>
                <a:spcPct val="0"/>
              </a:spcAft>
              <a:buFont typeface="Arial" panose="020B0604020202020204" pitchFamily="34" charset="0"/>
              <a:buNone/>
              <a:defRPr lang="zh-CN" altLang="en-US" sz="3200" i="1" kern="1200" dirty="0" smtClean="0">
                <a:solidFill>
                  <a:schemeClr val="tx1"/>
                </a:solidFill>
                <a:latin typeface="Calibri" panose="020F0502020204030204" pitchFamily="34" charset="0"/>
                <a:ea typeface="宋体" panose="02010600030101010101" pitchFamily="2" charset="-122"/>
                <a:cs typeface="Calibri" panose="020F0502020204030204" pitchFamily="34" charset="0"/>
              </a:defRPr>
            </a:lvl1pPr>
            <a:lvl2pPr marL="6858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2pPr>
            <a:lvl3pPr marL="11430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3pPr>
            <a:lvl4pPr marL="16002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4pPr>
            <a:lvl5pPr marL="20574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3.</a:t>
            </a:r>
            <a:r>
              <a:t>模型预测</a:t>
            </a:r>
            <a:r>
              <a:rPr lang="en-US" altLang="zh-CN"/>
              <a:t>     </a:t>
            </a:r>
            <a:r>
              <a:rPr lang="en-US" altLang="zh-CN" sz="2665">
                <a:sym typeface="+mn-ea"/>
              </a:rPr>
              <a:t>——</a:t>
            </a:r>
            <a:r>
              <a:rPr sz="2665">
                <a:sym typeface="+mn-ea"/>
              </a:rPr>
              <a:t>预测分类</a:t>
            </a:r>
            <a:endParaRPr lang="en-US" altLang="zh-CN" sz="2665"/>
          </a:p>
        </p:txBody>
      </p:sp>
      <p:sp>
        <p:nvSpPr>
          <p:cNvPr id="11" name="日期占位符 10"/>
          <p:cNvSpPr>
            <a:spLocks noGrp="1"/>
          </p:cNvSpPr>
          <p:nvPr>
            <p:ph type="dt" sz="half" idx="10"/>
          </p:nvPr>
        </p:nvSpPr>
        <p:spPr/>
        <p:txBody>
          <a:bodyPr/>
          <a:lstStyle/>
          <a:p>
            <a:fld id="{F5C4B146-F27B-456F-8A09-8906A421A5FC}" type="datetime2">
              <a:rPr lang="zh-CN" altLang="en-US" smtClean="0"/>
            </a:fld>
            <a:endParaRPr lang="zh-CN" altLang="en-US"/>
          </a:p>
        </p:txBody>
      </p:sp>
      <p:sp>
        <p:nvSpPr>
          <p:cNvPr id="12" name="页脚占位符 11"/>
          <p:cNvSpPr>
            <a:spLocks noGrp="1"/>
          </p:cNvSpPr>
          <p:nvPr>
            <p:ph type="ftr" sz="quarter" idx="11"/>
          </p:nvPr>
        </p:nvSpPr>
        <p:spPr/>
        <p:txBody>
          <a:bodyPr/>
          <a:lstStyle/>
          <a:p>
            <a:r>
              <a:rPr lang="zh-CN" altLang="en-US" dirty="0" smtClean="0"/>
              <a:t>赵晗羽 制</a:t>
            </a:r>
            <a:endParaRPr lang="zh-CN" altLang="en-US" dirty="0"/>
          </a:p>
        </p:txBody>
      </p:sp>
      <p:sp>
        <p:nvSpPr>
          <p:cNvPr id="13" name="灯片编号占位符 12"/>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3" name="文本框 2"/>
          <p:cNvSpPr txBox="1"/>
          <p:nvPr/>
        </p:nvSpPr>
        <p:spPr>
          <a:xfrm>
            <a:off x="1113155" y="1089025"/>
            <a:ext cx="2731770" cy="368300"/>
          </a:xfrm>
          <a:prstGeom prst="rect">
            <a:avLst/>
          </a:prstGeom>
          <a:noFill/>
        </p:spPr>
        <p:txBody>
          <a:bodyPr wrap="square" rtlCol="0">
            <a:spAutoFit/>
          </a:bodyPr>
          <a:lstStyle/>
          <a:p>
            <a:r>
              <a:rPr lang="en-US" altLang="zh-CN"/>
              <a:t>python</a:t>
            </a:r>
            <a:r>
              <a:rPr lang="zh-CN" altLang="en-US"/>
              <a:t>后台预测分类展示</a:t>
            </a:r>
            <a:endParaRPr lang="zh-CN" altLang="en-US"/>
          </a:p>
        </p:txBody>
      </p:sp>
      <p:pic>
        <p:nvPicPr>
          <p:cNvPr id="6" name="图片 5"/>
          <p:cNvPicPr>
            <a:picLocks noChangeAspect="1"/>
          </p:cNvPicPr>
          <p:nvPr/>
        </p:nvPicPr>
        <p:blipFill>
          <a:blip r:embed="rId1"/>
          <a:stretch>
            <a:fillRect/>
          </a:stretch>
        </p:blipFill>
        <p:spPr>
          <a:xfrm>
            <a:off x="1009015" y="1595755"/>
            <a:ext cx="4508500" cy="2971800"/>
          </a:xfrm>
          <a:prstGeom prst="rect">
            <a:avLst/>
          </a:prstGeom>
        </p:spPr>
      </p:pic>
      <p:pic>
        <p:nvPicPr>
          <p:cNvPr id="7" name="图片 6"/>
          <p:cNvPicPr>
            <a:picLocks noChangeAspect="1"/>
          </p:cNvPicPr>
          <p:nvPr/>
        </p:nvPicPr>
        <p:blipFill>
          <a:blip r:embed="rId2"/>
          <a:stretch>
            <a:fillRect/>
          </a:stretch>
        </p:blipFill>
        <p:spPr>
          <a:xfrm>
            <a:off x="6246495" y="651510"/>
            <a:ext cx="4145280" cy="51650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7"/>
          <p:cNvSpPr>
            <a:spLocks noGrp="1"/>
          </p:cNvSpPr>
          <p:nvPr/>
        </p:nvSpPr>
        <p:spPr>
          <a:xfrm>
            <a:off x="834390" y="542925"/>
            <a:ext cx="8721725" cy="523240"/>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normAutofit fontScale="90000" lnSpcReduction="10000"/>
          </a:bodyPr>
          <a:lstStyle>
            <a:lvl1pPr marL="0" marR="0" indent="0" algn="l" defTabSz="914400" rtl="0" eaLnBrk="1" fontAlgn="base" latinLnBrk="0" hangingPunct="1">
              <a:lnSpc>
                <a:spcPct val="100000"/>
              </a:lnSpc>
              <a:spcBef>
                <a:spcPts val="1000"/>
              </a:spcBef>
              <a:spcAft>
                <a:spcPct val="0"/>
              </a:spcAft>
              <a:buFont typeface="Arial" panose="020B0604020202020204" pitchFamily="34" charset="0"/>
              <a:buNone/>
              <a:defRPr lang="zh-CN" altLang="en-US" sz="3200" i="1" kern="1200" dirty="0" smtClean="0">
                <a:solidFill>
                  <a:schemeClr val="tx1"/>
                </a:solidFill>
                <a:latin typeface="Calibri" panose="020F0502020204030204" pitchFamily="34" charset="0"/>
                <a:ea typeface="宋体" panose="02010600030101010101" pitchFamily="2" charset="-122"/>
                <a:cs typeface="Calibri" panose="020F0502020204030204" pitchFamily="34" charset="0"/>
              </a:defRPr>
            </a:lvl1pPr>
            <a:lvl2pPr marL="6858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2pPr>
            <a:lvl3pPr marL="11430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3pPr>
            <a:lvl4pPr marL="16002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4pPr>
            <a:lvl5pPr marL="20574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3.</a:t>
            </a:r>
            <a:r>
              <a:t>模型预测</a:t>
            </a:r>
            <a:r>
              <a:rPr lang="en-US" altLang="zh-CN"/>
              <a:t>     </a:t>
            </a:r>
            <a:r>
              <a:rPr lang="en-US" altLang="zh-CN" sz="2665">
                <a:sym typeface="+mn-ea"/>
              </a:rPr>
              <a:t>——</a:t>
            </a:r>
            <a:r>
              <a:rPr sz="2665">
                <a:sym typeface="+mn-ea"/>
              </a:rPr>
              <a:t>预测分类</a:t>
            </a:r>
            <a:endParaRPr lang="en-US" altLang="zh-CN" sz="2665"/>
          </a:p>
        </p:txBody>
      </p:sp>
      <p:sp>
        <p:nvSpPr>
          <p:cNvPr id="11" name="日期占位符 10"/>
          <p:cNvSpPr>
            <a:spLocks noGrp="1"/>
          </p:cNvSpPr>
          <p:nvPr>
            <p:ph type="dt" sz="half" idx="10"/>
          </p:nvPr>
        </p:nvSpPr>
        <p:spPr/>
        <p:txBody>
          <a:bodyPr/>
          <a:lstStyle/>
          <a:p>
            <a:fld id="{F5C4B146-F27B-456F-8A09-8906A421A5FC}" type="datetime2">
              <a:rPr lang="zh-CN" altLang="en-US" smtClean="0"/>
            </a:fld>
            <a:endParaRPr lang="zh-CN" altLang="en-US"/>
          </a:p>
        </p:txBody>
      </p:sp>
      <p:sp>
        <p:nvSpPr>
          <p:cNvPr id="12" name="页脚占位符 11"/>
          <p:cNvSpPr>
            <a:spLocks noGrp="1"/>
          </p:cNvSpPr>
          <p:nvPr>
            <p:ph type="ftr" sz="quarter" idx="11"/>
          </p:nvPr>
        </p:nvSpPr>
        <p:spPr/>
        <p:txBody>
          <a:bodyPr/>
          <a:lstStyle/>
          <a:p>
            <a:r>
              <a:rPr lang="zh-CN" altLang="en-US" dirty="0"/>
              <a:t>赵晗羽 </a:t>
            </a:r>
            <a:r>
              <a:rPr lang="zh-CN" altLang="en-US" dirty="0" smtClean="0"/>
              <a:t>制</a:t>
            </a:r>
            <a:endParaRPr lang="zh-CN" altLang="en-US" dirty="0"/>
          </a:p>
        </p:txBody>
      </p:sp>
      <p:sp>
        <p:nvSpPr>
          <p:cNvPr id="13" name="灯片编号占位符 12"/>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3" name="文本框 2"/>
          <p:cNvSpPr txBox="1"/>
          <p:nvPr/>
        </p:nvSpPr>
        <p:spPr>
          <a:xfrm>
            <a:off x="1113155" y="1089025"/>
            <a:ext cx="2731770" cy="368300"/>
          </a:xfrm>
          <a:prstGeom prst="rect">
            <a:avLst/>
          </a:prstGeom>
          <a:noFill/>
        </p:spPr>
        <p:txBody>
          <a:bodyPr wrap="square" rtlCol="0">
            <a:spAutoFit/>
          </a:bodyPr>
          <a:lstStyle/>
          <a:p>
            <a:r>
              <a:rPr lang="zh-CN" altLang="en-US"/>
              <a:t>预测分类整体流程</a:t>
            </a:r>
            <a:endParaRPr lang="zh-CN" altLang="en-US"/>
          </a:p>
        </p:txBody>
      </p:sp>
      <p:pic>
        <p:nvPicPr>
          <p:cNvPr id="5" name="图片 4"/>
          <p:cNvPicPr>
            <a:picLocks noChangeAspect="1"/>
          </p:cNvPicPr>
          <p:nvPr/>
        </p:nvPicPr>
        <p:blipFill>
          <a:blip r:embed="rId1"/>
          <a:stretch>
            <a:fillRect/>
          </a:stretch>
        </p:blipFill>
        <p:spPr>
          <a:xfrm>
            <a:off x="8049260" y="4465955"/>
            <a:ext cx="3533140" cy="1028700"/>
          </a:xfrm>
          <a:prstGeom prst="rect">
            <a:avLst/>
          </a:prstGeom>
        </p:spPr>
      </p:pic>
      <p:pic>
        <p:nvPicPr>
          <p:cNvPr id="8" name="图片 7"/>
          <p:cNvPicPr>
            <a:picLocks noChangeAspect="1"/>
          </p:cNvPicPr>
          <p:nvPr/>
        </p:nvPicPr>
        <p:blipFill>
          <a:blip r:embed="rId2"/>
          <a:stretch>
            <a:fillRect/>
          </a:stretch>
        </p:blipFill>
        <p:spPr>
          <a:xfrm>
            <a:off x="4161790" y="1457325"/>
            <a:ext cx="3939540" cy="2329180"/>
          </a:xfrm>
          <a:prstGeom prst="rect">
            <a:avLst/>
          </a:prstGeom>
        </p:spPr>
      </p:pic>
      <p:pic>
        <p:nvPicPr>
          <p:cNvPr id="10" name="图片 9"/>
          <p:cNvPicPr>
            <a:picLocks noChangeAspect="1"/>
          </p:cNvPicPr>
          <p:nvPr/>
        </p:nvPicPr>
        <p:blipFill>
          <a:blip r:embed="rId3"/>
          <a:stretch>
            <a:fillRect/>
          </a:stretch>
        </p:blipFill>
        <p:spPr>
          <a:xfrm>
            <a:off x="8839200" y="1868170"/>
            <a:ext cx="2277110" cy="1253490"/>
          </a:xfrm>
          <a:prstGeom prst="rect">
            <a:avLst/>
          </a:prstGeom>
        </p:spPr>
      </p:pic>
      <p:pic>
        <p:nvPicPr>
          <p:cNvPr id="14" name="图片 13"/>
          <p:cNvPicPr>
            <a:picLocks noChangeAspect="1"/>
          </p:cNvPicPr>
          <p:nvPr/>
        </p:nvPicPr>
        <p:blipFill>
          <a:blip r:embed="rId4"/>
          <a:stretch>
            <a:fillRect/>
          </a:stretch>
        </p:blipFill>
        <p:spPr>
          <a:xfrm>
            <a:off x="834390" y="4244340"/>
            <a:ext cx="6113780" cy="1495425"/>
          </a:xfrm>
          <a:prstGeom prst="rect">
            <a:avLst/>
          </a:prstGeom>
        </p:spPr>
      </p:pic>
      <p:cxnSp>
        <p:nvCxnSpPr>
          <p:cNvPr id="16" name="直接箭头连接符 15"/>
          <p:cNvCxnSpPr/>
          <p:nvPr/>
        </p:nvCxnSpPr>
        <p:spPr>
          <a:xfrm flipV="1">
            <a:off x="3556000" y="2270125"/>
            <a:ext cx="601980" cy="39370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105140" y="2270125"/>
            <a:ext cx="649605" cy="9271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9298940" y="3121660"/>
            <a:ext cx="444500" cy="129095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flipV="1">
            <a:off x="7018020" y="4875530"/>
            <a:ext cx="918845" cy="34036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pic>
        <p:nvPicPr>
          <p:cNvPr id="1027" name="Picture 3" descr="C:\Users\Administrator\Pictures\lowbuildingTes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390" y="2008020"/>
            <a:ext cx="2714716" cy="14774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7"/>
          <p:cNvSpPr>
            <a:spLocks noGrp="1"/>
          </p:cNvSpPr>
          <p:nvPr/>
        </p:nvSpPr>
        <p:spPr>
          <a:xfrm>
            <a:off x="834390" y="542925"/>
            <a:ext cx="8721725" cy="523240"/>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normAutofit fontScale="90000" lnSpcReduction="10000"/>
          </a:bodyPr>
          <a:lstStyle>
            <a:lvl1pPr marL="0" marR="0" indent="0" algn="l" defTabSz="914400" rtl="0" eaLnBrk="1" fontAlgn="base" latinLnBrk="0" hangingPunct="1">
              <a:lnSpc>
                <a:spcPct val="100000"/>
              </a:lnSpc>
              <a:spcBef>
                <a:spcPts val="1000"/>
              </a:spcBef>
              <a:spcAft>
                <a:spcPct val="0"/>
              </a:spcAft>
              <a:buFont typeface="Arial" panose="020B0604020202020204" pitchFamily="34" charset="0"/>
              <a:buNone/>
              <a:defRPr lang="zh-CN" altLang="en-US" sz="3200" i="1" kern="1200" dirty="0" smtClean="0">
                <a:solidFill>
                  <a:schemeClr val="tx1"/>
                </a:solidFill>
                <a:latin typeface="Calibri" panose="020F0502020204030204" pitchFamily="34" charset="0"/>
                <a:ea typeface="宋体" panose="02010600030101010101" pitchFamily="2" charset="-122"/>
                <a:cs typeface="Calibri" panose="020F0502020204030204" pitchFamily="34" charset="0"/>
              </a:defRPr>
            </a:lvl1pPr>
            <a:lvl2pPr marL="6858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2pPr>
            <a:lvl3pPr marL="11430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3pPr>
            <a:lvl4pPr marL="16002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4pPr>
            <a:lvl5pPr marL="20574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3.</a:t>
            </a:r>
            <a:r>
              <a:t>模型预测</a:t>
            </a:r>
            <a:r>
              <a:rPr lang="en-US" altLang="zh-CN"/>
              <a:t>     </a:t>
            </a:r>
            <a:r>
              <a:rPr lang="en-US" altLang="zh-CN" sz="2665">
                <a:sym typeface="+mn-ea"/>
              </a:rPr>
              <a:t>——</a:t>
            </a:r>
            <a:r>
              <a:rPr sz="2665">
                <a:sym typeface="+mn-ea"/>
              </a:rPr>
              <a:t>预测准确率</a:t>
            </a:r>
            <a:endParaRPr sz="2665">
              <a:sym typeface="+mn-ea"/>
            </a:endParaRPr>
          </a:p>
        </p:txBody>
      </p:sp>
      <p:sp>
        <p:nvSpPr>
          <p:cNvPr id="11" name="日期占位符 10"/>
          <p:cNvSpPr>
            <a:spLocks noGrp="1"/>
          </p:cNvSpPr>
          <p:nvPr>
            <p:ph type="dt" sz="half" idx="10"/>
          </p:nvPr>
        </p:nvSpPr>
        <p:spPr/>
        <p:txBody>
          <a:bodyPr/>
          <a:lstStyle/>
          <a:p>
            <a:fld id="{F5C4B146-F27B-456F-8A09-8906A421A5FC}" type="datetime2">
              <a:rPr lang="zh-CN" altLang="en-US" smtClean="0"/>
            </a:fld>
            <a:endParaRPr lang="zh-CN" altLang="en-US"/>
          </a:p>
        </p:txBody>
      </p:sp>
      <p:sp>
        <p:nvSpPr>
          <p:cNvPr id="12" name="页脚占位符 11"/>
          <p:cNvSpPr>
            <a:spLocks noGrp="1"/>
          </p:cNvSpPr>
          <p:nvPr>
            <p:ph type="ftr" sz="quarter" idx="11"/>
          </p:nvPr>
        </p:nvSpPr>
        <p:spPr/>
        <p:txBody>
          <a:bodyPr/>
          <a:lstStyle/>
          <a:p>
            <a:r>
              <a:rPr lang="zh-CN" altLang="en-US" dirty="0"/>
              <a:t>赵晗羽 </a:t>
            </a:r>
            <a:r>
              <a:rPr lang="zh-CN" altLang="en-US" dirty="0" smtClean="0"/>
              <a:t>制</a:t>
            </a:r>
            <a:endParaRPr lang="zh-CN" altLang="en-US" dirty="0"/>
          </a:p>
        </p:txBody>
      </p:sp>
      <p:sp>
        <p:nvSpPr>
          <p:cNvPr id="13" name="灯片编号占位符 12"/>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2" name="文本框 1"/>
          <p:cNvSpPr txBox="1"/>
          <p:nvPr/>
        </p:nvSpPr>
        <p:spPr>
          <a:xfrm>
            <a:off x="834390" y="1444625"/>
            <a:ext cx="9094918" cy="4801314"/>
          </a:xfrm>
          <a:prstGeom prst="rect">
            <a:avLst/>
          </a:prstGeom>
          <a:noFill/>
        </p:spPr>
        <p:txBody>
          <a:bodyPr wrap="square" rtlCol="0">
            <a:spAutoFit/>
          </a:bodyPr>
          <a:lstStyle/>
          <a:p>
            <a:r>
              <a:rPr lang="zh-CN" altLang="en-US" dirty="0"/>
              <a:t> </a:t>
            </a:r>
            <a:r>
              <a:rPr lang="zh-CN" altLang="en-US" b="1" dirty="0"/>
              <a:t>   </a:t>
            </a:r>
            <a:r>
              <a:rPr lang="en-US" altLang="zh-CN" dirty="0"/>
              <a:t>model = load_model(model_name)  </a:t>
            </a:r>
            <a:r>
              <a:rPr lang="en-US" altLang="zh-CN" dirty="0"/>
              <a:t># h5</a:t>
            </a:r>
            <a:r>
              <a:rPr lang="zh-CN" altLang="en-US" dirty="0"/>
              <a:t>文件的位置</a:t>
            </a:r>
            <a:r>
              <a:rPr lang="en-US" altLang="zh-CN" dirty="0"/>
              <a:t>,</a:t>
            </a:r>
            <a:r>
              <a:rPr lang="zh-CN" altLang="en-US" dirty="0"/>
              <a:t>固定就好</a:t>
            </a:r>
            <a:br>
              <a:rPr lang="zh-CN" altLang="en-US" dirty="0"/>
            </a:br>
            <a:r>
              <a:rPr lang="en-US" altLang="zh-CN" dirty="0"/>
              <a:t>model.summary</a:t>
            </a:r>
            <a:r>
              <a:rPr lang="en-US" altLang="zh-CN" dirty="0" smtClean="0"/>
              <a:t>()# </a:t>
            </a:r>
            <a:r>
              <a:rPr lang="zh-CN" altLang="en-US" dirty="0"/>
              <a:t>图像预处理</a:t>
            </a:r>
            <a:br>
              <a:rPr lang="zh-CN" altLang="en-US" dirty="0"/>
            </a:br>
            <a:r>
              <a:rPr lang="en-US" altLang="zh-CN" dirty="0"/>
              <a:t>image_path  </a:t>
            </a:r>
            <a:r>
              <a:rPr lang="en-US" altLang="zh-CN" dirty="0"/>
              <a:t># </a:t>
            </a:r>
            <a:r>
              <a:rPr lang="zh-CN" altLang="en-US" dirty="0"/>
              <a:t>测试图片的位置</a:t>
            </a:r>
            <a:r>
              <a:rPr lang="en-US" altLang="zh-CN" dirty="0"/>
              <a:t>,</a:t>
            </a:r>
            <a:r>
              <a:rPr lang="zh-CN" altLang="en-US" dirty="0"/>
              <a:t>这个应该是要穿过来的参数</a:t>
            </a:r>
            <a:br>
              <a:rPr lang="zh-CN" altLang="en-US" dirty="0"/>
            </a:br>
            <a:r>
              <a:rPr lang="en-US" altLang="zh-CN" dirty="0"/>
              <a:t>img=Image.open(image_path)</a:t>
            </a:r>
            <a:br>
              <a:rPr lang="en-US" altLang="zh-CN" dirty="0"/>
            </a:br>
            <a:r>
              <a:rPr lang="en-US" altLang="zh-CN" dirty="0"/>
              <a:t>img=img.resize((</a:t>
            </a:r>
            <a:r>
              <a:rPr lang="en-US" altLang="zh-CN" dirty="0"/>
              <a:t>224,224</a:t>
            </a:r>
            <a:r>
              <a:rPr lang="en-US" altLang="zh-CN" dirty="0"/>
              <a:t>)</a:t>
            </a:r>
            <a:r>
              <a:rPr lang="en-US" altLang="zh-CN" dirty="0"/>
              <a:t>,</a:t>
            </a:r>
            <a:r>
              <a:rPr lang="en-US" altLang="zh-CN" dirty="0"/>
              <a:t>Image.ANTIALIAS)</a:t>
            </a:r>
            <a:br>
              <a:rPr lang="en-US" altLang="zh-CN" dirty="0"/>
            </a:br>
            <a:r>
              <a:rPr lang="en-US" altLang="zh-CN" dirty="0"/>
              <a:t>img=numpy.array(img)</a:t>
            </a:r>
            <a:br>
              <a:rPr lang="en-US" altLang="zh-CN" dirty="0"/>
            </a:br>
            <a:r>
              <a:rPr lang="en-US" altLang="zh-CN" dirty="0"/>
              <a:t>img_tensor=numpy.expand_dims(img</a:t>
            </a:r>
            <a:r>
              <a:rPr lang="en-US" altLang="zh-CN" dirty="0"/>
              <a:t>,axis</a:t>
            </a:r>
            <a:r>
              <a:rPr lang="en-US" altLang="zh-CN" dirty="0"/>
              <a:t>=</a:t>
            </a:r>
            <a:r>
              <a:rPr lang="en-US" altLang="zh-CN" dirty="0"/>
              <a:t>0</a:t>
            </a:r>
            <a:r>
              <a:rPr lang="en-US" altLang="zh-CN" dirty="0"/>
              <a:t>)</a:t>
            </a:r>
            <a:br>
              <a:rPr lang="en-US" altLang="zh-CN" dirty="0"/>
            </a:br>
            <a:r>
              <a:rPr lang="en-US" altLang="zh-CN" dirty="0"/>
              <a:t>img_tensor=img_tensor/</a:t>
            </a:r>
            <a:r>
              <a:rPr lang="en-US" altLang="zh-CN" dirty="0"/>
              <a:t>255</a:t>
            </a:r>
            <a:r>
              <a:rPr lang="en-US" altLang="zh-CN" dirty="0" smtClean="0"/>
              <a:t>.</a:t>
            </a:r>
            <a:br>
              <a:rPr lang="en-US" altLang="zh-CN" dirty="0"/>
            </a:br>
            <a:r>
              <a:rPr lang="en-US" altLang="zh-CN" dirty="0"/>
              <a:t>print</a:t>
            </a:r>
            <a:r>
              <a:rPr lang="en-US" altLang="zh-CN" dirty="0"/>
              <a:t>(</a:t>
            </a:r>
            <a:r>
              <a:rPr lang="en-US" altLang="zh-CN" dirty="0"/>
              <a:t>'</a:t>
            </a:r>
            <a:r>
              <a:rPr lang="zh-CN" altLang="en-US" dirty="0"/>
              <a:t>该图像的尺寸为：</a:t>
            </a:r>
            <a:r>
              <a:rPr lang="en-US" altLang="zh-CN" dirty="0"/>
              <a:t>', </a:t>
            </a:r>
            <a:r>
              <a:rPr lang="en-US" altLang="zh-CN" dirty="0"/>
              <a:t>img_tensor.shape)</a:t>
            </a:r>
            <a:br>
              <a:rPr lang="en-US" altLang="zh-CN" dirty="0"/>
            </a:br>
            <a:r>
              <a:rPr lang="en-US" altLang="zh-CN" dirty="0"/>
              <a:t>start_time=time.time()</a:t>
            </a:r>
            <a:br>
              <a:rPr lang="en-US" altLang="zh-CN" dirty="0"/>
            </a:br>
            <a:r>
              <a:rPr lang="en-US" altLang="zh-CN" dirty="0"/>
              <a:t># </a:t>
            </a:r>
            <a:r>
              <a:rPr lang="zh-CN" altLang="en-US" dirty="0"/>
              <a:t>模型预测</a:t>
            </a:r>
            <a:br>
              <a:rPr lang="zh-CN" altLang="en-US" dirty="0"/>
            </a:br>
            <a:r>
              <a:rPr lang="en-US" altLang="zh-CN" dirty="0"/>
              <a:t>prediction = model(img_tensor)</a:t>
            </a:r>
            <a:br>
              <a:rPr lang="en-US" altLang="zh-CN" dirty="0"/>
            </a:br>
            <a:r>
              <a:rPr lang="en-US" altLang="zh-CN" dirty="0"/>
              <a:t>print</a:t>
            </a:r>
            <a:r>
              <a:rPr lang="en-US" altLang="zh-CN" dirty="0"/>
              <a:t>(prediction)</a:t>
            </a:r>
            <a:br>
              <a:rPr lang="en-US" altLang="zh-CN" dirty="0"/>
            </a:br>
            <a:r>
              <a:rPr lang="en-US" altLang="zh-CN" dirty="0"/>
              <a:t>end_time=time.time()</a:t>
            </a:r>
            <a:br>
              <a:rPr lang="en-US" altLang="zh-CN" dirty="0"/>
            </a:br>
            <a:r>
              <a:rPr lang="en-US" altLang="zh-CN" dirty="0"/>
              <a:t>time_sum=end_time-start_time</a:t>
            </a:r>
            <a:br>
              <a:rPr lang="en-US" altLang="zh-CN" dirty="0"/>
            </a:br>
            <a:r>
              <a:rPr lang="en-US" altLang="zh-CN" dirty="0"/>
              <a:t>a = (</a:t>
            </a:r>
            <a:r>
              <a:rPr lang="en-US" altLang="zh-CN" dirty="0"/>
              <a:t>'%.2f' </a:t>
            </a:r>
            <a:r>
              <a:rPr lang="en-US" altLang="zh-CN" dirty="0"/>
              <a:t>% time_sum)</a:t>
            </a:r>
            <a:br>
              <a:rPr lang="en-US" altLang="zh-CN"/>
            </a:b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7"/>
          <p:cNvSpPr>
            <a:spLocks noGrp="1"/>
          </p:cNvSpPr>
          <p:nvPr/>
        </p:nvSpPr>
        <p:spPr>
          <a:xfrm>
            <a:off x="834390" y="542925"/>
            <a:ext cx="8721725" cy="523240"/>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normAutofit fontScale="90000" lnSpcReduction="10000"/>
          </a:bodyPr>
          <a:lstStyle>
            <a:lvl1pPr marL="0" marR="0" indent="0" algn="l" defTabSz="914400" rtl="0" eaLnBrk="1" fontAlgn="base" latinLnBrk="0" hangingPunct="1">
              <a:lnSpc>
                <a:spcPct val="100000"/>
              </a:lnSpc>
              <a:spcBef>
                <a:spcPts val="1000"/>
              </a:spcBef>
              <a:spcAft>
                <a:spcPct val="0"/>
              </a:spcAft>
              <a:buFont typeface="Arial" panose="020B0604020202020204" pitchFamily="34" charset="0"/>
              <a:buNone/>
              <a:defRPr lang="zh-CN" altLang="en-US" sz="3200" i="1" kern="1200" dirty="0" smtClean="0">
                <a:solidFill>
                  <a:schemeClr val="tx1"/>
                </a:solidFill>
                <a:latin typeface="Calibri" panose="020F0502020204030204" pitchFamily="34" charset="0"/>
                <a:ea typeface="宋体" panose="02010600030101010101" pitchFamily="2" charset="-122"/>
                <a:cs typeface="Calibri" panose="020F0502020204030204" pitchFamily="34" charset="0"/>
              </a:defRPr>
            </a:lvl1pPr>
            <a:lvl2pPr marL="6858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2pPr>
            <a:lvl3pPr marL="11430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3pPr>
            <a:lvl4pPr marL="16002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4pPr>
            <a:lvl5pPr marL="20574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3.</a:t>
            </a:r>
            <a:r>
              <a:t>模型预测</a:t>
            </a:r>
            <a:r>
              <a:rPr lang="en-US" altLang="zh-CN"/>
              <a:t>     </a:t>
            </a:r>
            <a:r>
              <a:rPr lang="en-US" altLang="zh-CN" sz="2665">
                <a:sym typeface="+mn-ea"/>
              </a:rPr>
              <a:t>——</a:t>
            </a:r>
            <a:r>
              <a:rPr sz="2665">
                <a:sym typeface="+mn-ea"/>
              </a:rPr>
              <a:t>预测准确率</a:t>
            </a:r>
            <a:endParaRPr sz="2665">
              <a:sym typeface="+mn-ea"/>
            </a:endParaRPr>
          </a:p>
        </p:txBody>
      </p:sp>
      <p:sp>
        <p:nvSpPr>
          <p:cNvPr id="11" name="日期占位符 10"/>
          <p:cNvSpPr>
            <a:spLocks noGrp="1"/>
          </p:cNvSpPr>
          <p:nvPr>
            <p:ph type="dt" sz="half" idx="10"/>
          </p:nvPr>
        </p:nvSpPr>
        <p:spPr/>
        <p:txBody>
          <a:bodyPr/>
          <a:lstStyle/>
          <a:p>
            <a:fld id="{F5C4B146-F27B-456F-8A09-8906A421A5FC}" type="datetime2">
              <a:rPr lang="zh-CN" altLang="en-US" smtClean="0"/>
            </a:fld>
            <a:endParaRPr lang="zh-CN" altLang="en-US"/>
          </a:p>
        </p:txBody>
      </p:sp>
      <p:sp>
        <p:nvSpPr>
          <p:cNvPr id="12" name="页脚占位符 11"/>
          <p:cNvSpPr>
            <a:spLocks noGrp="1"/>
          </p:cNvSpPr>
          <p:nvPr>
            <p:ph type="ftr" sz="quarter" idx="11"/>
          </p:nvPr>
        </p:nvSpPr>
        <p:spPr/>
        <p:txBody>
          <a:bodyPr/>
          <a:lstStyle/>
          <a:p>
            <a:r>
              <a:rPr lang="zh-CN" altLang="en-US" dirty="0"/>
              <a:t>赵晗羽 </a:t>
            </a:r>
            <a:r>
              <a:rPr lang="zh-CN" altLang="en-US" dirty="0" smtClean="0"/>
              <a:t>制</a:t>
            </a:r>
            <a:endParaRPr lang="zh-CN" altLang="en-US" dirty="0"/>
          </a:p>
        </p:txBody>
      </p:sp>
      <p:sp>
        <p:nvSpPr>
          <p:cNvPr id="13" name="灯片编号占位符 12"/>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3" name="文本框 2"/>
          <p:cNvSpPr txBox="1"/>
          <p:nvPr/>
        </p:nvSpPr>
        <p:spPr>
          <a:xfrm>
            <a:off x="1113155" y="1089025"/>
            <a:ext cx="3680460" cy="368300"/>
          </a:xfrm>
          <a:prstGeom prst="rect">
            <a:avLst/>
          </a:prstGeom>
          <a:noFill/>
        </p:spPr>
        <p:txBody>
          <a:bodyPr wrap="square" rtlCol="0">
            <a:spAutoFit/>
          </a:bodyPr>
          <a:lstStyle/>
          <a:p>
            <a:r>
              <a:rPr lang="en-US" altLang="zh-CN"/>
              <a:t>python</a:t>
            </a:r>
            <a:r>
              <a:rPr lang="zh-CN" altLang="en-US"/>
              <a:t>后台预测准确率展示</a:t>
            </a:r>
            <a:endParaRPr lang="zh-CN" altLang="en-US"/>
          </a:p>
        </p:txBody>
      </p:sp>
      <p:pic>
        <p:nvPicPr>
          <p:cNvPr id="2" name="图片 1"/>
          <p:cNvPicPr>
            <a:picLocks noChangeAspect="1"/>
          </p:cNvPicPr>
          <p:nvPr/>
        </p:nvPicPr>
        <p:blipFill>
          <a:blip r:embed="rId1"/>
          <a:stretch>
            <a:fillRect/>
          </a:stretch>
        </p:blipFill>
        <p:spPr>
          <a:xfrm>
            <a:off x="5676265" y="1457325"/>
            <a:ext cx="5640070" cy="3551555"/>
          </a:xfrm>
          <a:prstGeom prst="rect">
            <a:avLst/>
          </a:prstGeom>
        </p:spPr>
      </p:pic>
      <p:pic>
        <p:nvPicPr>
          <p:cNvPr id="4" name="图片 3"/>
          <p:cNvPicPr>
            <a:picLocks noChangeAspect="1"/>
          </p:cNvPicPr>
          <p:nvPr/>
        </p:nvPicPr>
        <p:blipFill>
          <a:blip r:embed="rId2"/>
          <a:stretch>
            <a:fillRect/>
          </a:stretch>
        </p:blipFill>
        <p:spPr>
          <a:xfrm>
            <a:off x="834390" y="1880870"/>
            <a:ext cx="4508500" cy="23228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7"/>
          <p:cNvSpPr>
            <a:spLocks noGrp="1"/>
          </p:cNvSpPr>
          <p:nvPr/>
        </p:nvSpPr>
        <p:spPr>
          <a:xfrm>
            <a:off x="834390" y="542925"/>
            <a:ext cx="8721725" cy="523240"/>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normAutofit fontScale="90000" lnSpcReduction="10000"/>
          </a:bodyPr>
          <a:lstStyle>
            <a:lvl1pPr marL="0" marR="0" indent="0" algn="l" defTabSz="914400" rtl="0" eaLnBrk="1" fontAlgn="base" latinLnBrk="0" hangingPunct="1">
              <a:lnSpc>
                <a:spcPct val="100000"/>
              </a:lnSpc>
              <a:spcBef>
                <a:spcPts val="1000"/>
              </a:spcBef>
              <a:spcAft>
                <a:spcPct val="0"/>
              </a:spcAft>
              <a:buFont typeface="Arial" panose="020B0604020202020204" pitchFamily="34" charset="0"/>
              <a:buNone/>
              <a:defRPr lang="zh-CN" altLang="en-US" sz="3200" i="1" kern="1200" dirty="0" smtClean="0">
                <a:solidFill>
                  <a:schemeClr val="tx1"/>
                </a:solidFill>
                <a:latin typeface="Calibri" panose="020F0502020204030204" pitchFamily="34" charset="0"/>
                <a:ea typeface="宋体" panose="02010600030101010101" pitchFamily="2" charset="-122"/>
                <a:cs typeface="Calibri" panose="020F0502020204030204" pitchFamily="34" charset="0"/>
              </a:defRPr>
            </a:lvl1pPr>
            <a:lvl2pPr marL="6858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2pPr>
            <a:lvl3pPr marL="11430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3pPr>
            <a:lvl4pPr marL="16002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4pPr>
            <a:lvl5pPr marL="20574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3.</a:t>
            </a:r>
            <a:r>
              <a:t>模型预测</a:t>
            </a:r>
            <a:r>
              <a:rPr lang="en-US" altLang="zh-CN"/>
              <a:t>     </a:t>
            </a:r>
            <a:r>
              <a:rPr lang="en-US" altLang="zh-CN" sz="2665">
                <a:sym typeface="+mn-ea"/>
              </a:rPr>
              <a:t>——</a:t>
            </a:r>
            <a:r>
              <a:rPr sz="2665">
                <a:sym typeface="+mn-ea"/>
              </a:rPr>
              <a:t>预测准确率</a:t>
            </a:r>
            <a:endParaRPr sz="2665">
              <a:sym typeface="+mn-ea"/>
            </a:endParaRPr>
          </a:p>
        </p:txBody>
      </p:sp>
      <p:sp>
        <p:nvSpPr>
          <p:cNvPr id="11" name="日期占位符 10"/>
          <p:cNvSpPr>
            <a:spLocks noGrp="1"/>
          </p:cNvSpPr>
          <p:nvPr>
            <p:ph type="dt" sz="half" idx="10"/>
          </p:nvPr>
        </p:nvSpPr>
        <p:spPr/>
        <p:txBody>
          <a:bodyPr/>
          <a:lstStyle/>
          <a:p>
            <a:fld id="{F5C4B146-F27B-456F-8A09-8906A421A5FC}" type="datetime2">
              <a:rPr lang="zh-CN" altLang="en-US" smtClean="0"/>
            </a:fld>
            <a:endParaRPr lang="zh-CN" altLang="en-US"/>
          </a:p>
        </p:txBody>
      </p:sp>
      <p:sp>
        <p:nvSpPr>
          <p:cNvPr id="12" name="页脚占位符 11"/>
          <p:cNvSpPr>
            <a:spLocks noGrp="1"/>
          </p:cNvSpPr>
          <p:nvPr>
            <p:ph type="ftr" sz="quarter" idx="11"/>
          </p:nvPr>
        </p:nvSpPr>
        <p:spPr/>
        <p:txBody>
          <a:bodyPr/>
          <a:lstStyle/>
          <a:p>
            <a:r>
              <a:rPr lang="zh-CN" altLang="en-US" dirty="0"/>
              <a:t>赵晗羽 </a:t>
            </a:r>
            <a:r>
              <a:rPr lang="zh-CN" altLang="en-US" dirty="0" smtClean="0"/>
              <a:t>制</a:t>
            </a:r>
            <a:endParaRPr lang="zh-CN" altLang="en-US" dirty="0"/>
          </a:p>
        </p:txBody>
      </p:sp>
      <p:sp>
        <p:nvSpPr>
          <p:cNvPr id="13" name="灯片编号占位符 12"/>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3" name="文本框 2"/>
          <p:cNvSpPr txBox="1"/>
          <p:nvPr/>
        </p:nvSpPr>
        <p:spPr>
          <a:xfrm>
            <a:off x="1113155" y="1089025"/>
            <a:ext cx="3680460" cy="368300"/>
          </a:xfrm>
          <a:prstGeom prst="rect">
            <a:avLst/>
          </a:prstGeom>
          <a:noFill/>
        </p:spPr>
        <p:txBody>
          <a:bodyPr wrap="square" rtlCol="0">
            <a:spAutoFit/>
          </a:bodyPr>
          <a:lstStyle/>
          <a:p>
            <a:r>
              <a:rPr lang="zh-CN" altLang="en-US"/>
              <a:t>预测准确率整体流程</a:t>
            </a:r>
            <a:endParaRPr lang="zh-CN" altLang="en-US"/>
          </a:p>
        </p:txBody>
      </p:sp>
      <p:pic>
        <p:nvPicPr>
          <p:cNvPr id="5" name="图片 4"/>
          <p:cNvPicPr>
            <a:picLocks noChangeAspect="1"/>
          </p:cNvPicPr>
          <p:nvPr/>
        </p:nvPicPr>
        <p:blipFill>
          <a:blip r:embed="rId1"/>
          <a:stretch>
            <a:fillRect/>
          </a:stretch>
        </p:blipFill>
        <p:spPr>
          <a:xfrm>
            <a:off x="8264525" y="3331210"/>
            <a:ext cx="3533140" cy="1028700"/>
          </a:xfrm>
          <a:prstGeom prst="rect">
            <a:avLst/>
          </a:prstGeom>
        </p:spPr>
      </p:pic>
      <p:pic>
        <p:nvPicPr>
          <p:cNvPr id="10" name="图片 9"/>
          <p:cNvPicPr>
            <a:picLocks noChangeAspect="1"/>
          </p:cNvPicPr>
          <p:nvPr/>
        </p:nvPicPr>
        <p:blipFill>
          <a:blip r:embed="rId2"/>
          <a:stretch>
            <a:fillRect/>
          </a:stretch>
        </p:blipFill>
        <p:spPr>
          <a:xfrm>
            <a:off x="7809230" y="1410335"/>
            <a:ext cx="2277110" cy="1253490"/>
          </a:xfrm>
          <a:prstGeom prst="rect">
            <a:avLst/>
          </a:prstGeom>
        </p:spPr>
      </p:pic>
      <p:cxnSp>
        <p:nvCxnSpPr>
          <p:cNvPr id="16" name="直接箭头连接符 15"/>
          <p:cNvCxnSpPr/>
          <p:nvPr/>
        </p:nvCxnSpPr>
        <p:spPr>
          <a:xfrm flipV="1">
            <a:off x="3556000" y="2270125"/>
            <a:ext cx="601980" cy="39370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7155815" y="2038350"/>
            <a:ext cx="649605" cy="9271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9882505" y="2663825"/>
            <a:ext cx="296545" cy="61404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7469505" y="4539615"/>
            <a:ext cx="1053465" cy="92646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a:stretch>
            <a:fillRect/>
          </a:stretch>
        </p:blipFill>
        <p:spPr>
          <a:xfrm>
            <a:off x="4161790" y="1457325"/>
            <a:ext cx="2990215" cy="1767840"/>
          </a:xfrm>
          <a:prstGeom prst="rect">
            <a:avLst/>
          </a:prstGeom>
        </p:spPr>
      </p:pic>
      <p:pic>
        <p:nvPicPr>
          <p:cNvPr id="6" name="图片 5"/>
          <p:cNvPicPr>
            <a:picLocks noChangeAspect="1"/>
          </p:cNvPicPr>
          <p:nvPr/>
        </p:nvPicPr>
        <p:blipFill>
          <a:blip r:embed="rId4"/>
          <a:stretch>
            <a:fillRect/>
          </a:stretch>
        </p:blipFill>
        <p:spPr>
          <a:xfrm>
            <a:off x="1588135" y="3476625"/>
            <a:ext cx="5405755" cy="2740025"/>
          </a:xfrm>
          <a:prstGeom prst="rect">
            <a:avLst/>
          </a:prstGeom>
        </p:spPr>
      </p:pic>
      <p:pic>
        <p:nvPicPr>
          <p:cNvPr id="2050" name="Picture 2" descr="C:\Users\Administrator\Pictures\lowbuildingTes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922" y="1764067"/>
            <a:ext cx="2583078" cy="14058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7"/>
          <p:cNvSpPr>
            <a:spLocks noGrp="1"/>
          </p:cNvSpPr>
          <p:nvPr/>
        </p:nvSpPr>
        <p:spPr>
          <a:xfrm>
            <a:off x="834390" y="542925"/>
            <a:ext cx="8721725" cy="523240"/>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normAutofit fontScale="90000" lnSpcReduction="10000"/>
          </a:bodyPr>
          <a:lstStyle>
            <a:lvl1pPr marL="0" marR="0" indent="0" algn="l" defTabSz="914400" rtl="0" eaLnBrk="1" fontAlgn="base" latinLnBrk="0" hangingPunct="1">
              <a:lnSpc>
                <a:spcPct val="100000"/>
              </a:lnSpc>
              <a:spcBef>
                <a:spcPts val="1000"/>
              </a:spcBef>
              <a:spcAft>
                <a:spcPct val="0"/>
              </a:spcAft>
              <a:buFont typeface="Arial" panose="020B0604020202020204" pitchFamily="34" charset="0"/>
              <a:buNone/>
              <a:defRPr lang="zh-CN" altLang="en-US" sz="3200" i="1" kern="1200" dirty="0" smtClean="0">
                <a:solidFill>
                  <a:schemeClr val="tx1"/>
                </a:solidFill>
                <a:latin typeface="Calibri" panose="020F0502020204030204" pitchFamily="34" charset="0"/>
                <a:ea typeface="宋体" panose="02010600030101010101" pitchFamily="2" charset="-122"/>
                <a:cs typeface="Calibri" panose="020F0502020204030204" pitchFamily="34" charset="0"/>
              </a:defRPr>
            </a:lvl1pPr>
            <a:lvl2pPr marL="6858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2pPr>
            <a:lvl3pPr marL="11430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3pPr>
            <a:lvl4pPr marL="16002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4pPr>
            <a:lvl5pPr marL="20574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3.</a:t>
            </a:r>
            <a:r>
              <a:t>模型预测</a:t>
            </a:r>
            <a:r>
              <a:rPr lang="en-US" altLang="zh-CN"/>
              <a:t>     </a:t>
            </a:r>
            <a:r>
              <a:rPr lang="en-US" altLang="zh-CN" sz="2665">
                <a:sym typeface="+mn-ea"/>
              </a:rPr>
              <a:t>——</a:t>
            </a:r>
            <a:r>
              <a:rPr sz="2665">
                <a:sym typeface="+mn-ea"/>
              </a:rPr>
              <a:t>预测准确率</a:t>
            </a:r>
            <a:endParaRPr sz="2665">
              <a:sym typeface="+mn-ea"/>
            </a:endParaRPr>
          </a:p>
        </p:txBody>
      </p:sp>
      <p:sp>
        <p:nvSpPr>
          <p:cNvPr id="11" name="日期占位符 10"/>
          <p:cNvSpPr>
            <a:spLocks noGrp="1"/>
          </p:cNvSpPr>
          <p:nvPr>
            <p:ph type="dt" sz="half" idx="10"/>
          </p:nvPr>
        </p:nvSpPr>
        <p:spPr/>
        <p:txBody>
          <a:bodyPr/>
          <a:lstStyle/>
          <a:p>
            <a:fld id="{F5C4B146-F27B-456F-8A09-8906A421A5FC}" type="datetime2">
              <a:rPr lang="zh-CN" altLang="en-US" smtClean="0"/>
            </a:fld>
            <a:endParaRPr lang="zh-CN" altLang="en-US"/>
          </a:p>
        </p:txBody>
      </p:sp>
      <p:sp>
        <p:nvSpPr>
          <p:cNvPr id="12" name="页脚占位符 11"/>
          <p:cNvSpPr>
            <a:spLocks noGrp="1"/>
          </p:cNvSpPr>
          <p:nvPr>
            <p:ph type="ftr" sz="quarter" idx="11"/>
          </p:nvPr>
        </p:nvSpPr>
        <p:spPr/>
        <p:txBody>
          <a:bodyPr/>
          <a:lstStyle/>
          <a:p>
            <a:r>
              <a:rPr lang="zh-CN" altLang="en-US" dirty="0"/>
              <a:t>赵晗羽 </a:t>
            </a:r>
            <a:r>
              <a:rPr lang="zh-CN" altLang="en-US" dirty="0" smtClean="0"/>
              <a:t>制</a:t>
            </a:r>
            <a:endParaRPr lang="zh-CN" altLang="en-US" dirty="0"/>
          </a:p>
        </p:txBody>
      </p:sp>
      <p:sp>
        <p:nvSpPr>
          <p:cNvPr id="13" name="灯片编号占位符 12"/>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3" name="文本框 2"/>
          <p:cNvSpPr txBox="1"/>
          <p:nvPr/>
        </p:nvSpPr>
        <p:spPr>
          <a:xfrm>
            <a:off x="834390" y="1066165"/>
            <a:ext cx="6308090" cy="460375"/>
          </a:xfrm>
          <a:prstGeom prst="rect">
            <a:avLst/>
          </a:prstGeom>
          <a:noFill/>
        </p:spPr>
        <p:txBody>
          <a:bodyPr wrap="square" rtlCol="0">
            <a:spAutoFit/>
          </a:bodyPr>
          <a:lstStyle/>
          <a:p>
            <a:r>
              <a:rPr lang="zh-CN" altLang="en-US" sz="2400" b="1"/>
              <a:t>对比同一类图片不同模型的准确率</a:t>
            </a:r>
            <a:endParaRPr lang="zh-CN" altLang="en-US" sz="2400" b="1"/>
          </a:p>
        </p:txBody>
      </p:sp>
      <p:pic>
        <p:nvPicPr>
          <p:cNvPr id="2" name="图片 1"/>
          <p:cNvPicPr>
            <a:picLocks noChangeAspect="1"/>
          </p:cNvPicPr>
          <p:nvPr/>
        </p:nvPicPr>
        <p:blipFill>
          <a:blip r:embed="rId1"/>
          <a:stretch>
            <a:fillRect/>
          </a:stretch>
        </p:blipFill>
        <p:spPr>
          <a:xfrm>
            <a:off x="548640" y="1526540"/>
            <a:ext cx="5440045" cy="2489200"/>
          </a:xfrm>
          <a:prstGeom prst="rect">
            <a:avLst/>
          </a:prstGeom>
        </p:spPr>
      </p:pic>
      <p:pic>
        <p:nvPicPr>
          <p:cNvPr id="4" name="图片 3"/>
          <p:cNvPicPr>
            <a:picLocks noChangeAspect="1"/>
          </p:cNvPicPr>
          <p:nvPr/>
        </p:nvPicPr>
        <p:blipFill>
          <a:blip r:embed="rId2"/>
          <a:stretch>
            <a:fillRect/>
          </a:stretch>
        </p:blipFill>
        <p:spPr>
          <a:xfrm>
            <a:off x="295275" y="4476115"/>
            <a:ext cx="10664190" cy="1645920"/>
          </a:xfrm>
          <a:prstGeom prst="rect">
            <a:avLst/>
          </a:prstGeom>
        </p:spPr>
      </p:pic>
      <p:sp>
        <p:nvSpPr>
          <p:cNvPr id="7" name="文本框 6"/>
          <p:cNvSpPr txBox="1"/>
          <p:nvPr/>
        </p:nvSpPr>
        <p:spPr>
          <a:xfrm>
            <a:off x="7037705" y="1904365"/>
            <a:ext cx="4142105" cy="645160"/>
          </a:xfrm>
          <a:prstGeom prst="rect">
            <a:avLst/>
          </a:prstGeom>
          <a:noFill/>
        </p:spPr>
        <p:txBody>
          <a:bodyPr wrap="square" rtlCol="0">
            <a:spAutoFit/>
          </a:bodyPr>
          <a:lstStyle/>
          <a:p>
            <a:r>
              <a:rPr lang="zh-CN" altLang="en-US"/>
              <a:t>任意找一张高架桥的图片进行预测，如下图所示，所有模型都预测分类准确</a:t>
            </a:r>
            <a:endParaRPr lang="zh-CN" altLang="en-US"/>
          </a:p>
        </p:txBody>
      </p:sp>
      <p:cxnSp>
        <p:nvCxnSpPr>
          <p:cNvPr id="14" name="直接箭头连接符 13"/>
          <p:cNvCxnSpPr/>
          <p:nvPr/>
        </p:nvCxnSpPr>
        <p:spPr>
          <a:xfrm>
            <a:off x="6219190" y="2999740"/>
            <a:ext cx="1655445" cy="134302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A57DD3-7A2C-4332-9A23-71F8015E5291}" type="datetime2">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dirty="0"/>
              <a:t>赵晗羽 </a:t>
            </a:r>
            <a:r>
              <a:rPr lang="zh-CN" altLang="en-US" dirty="0" smtClean="0"/>
              <a:t>制</a:t>
            </a:r>
            <a:endParaRPr lang="zh-CN" altLang="en-US" dirty="0"/>
          </a:p>
        </p:txBody>
      </p:sp>
      <p:sp>
        <p:nvSpPr>
          <p:cNvPr id="4" name="灯片编号占位符 3"/>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5" name="文本占位符 4"/>
          <p:cNvSpPr>
            <a:spLocks noGrp="1"/>
          </p:cNvSpPr>
          <p:nvPr>
            <p:ph type="body" sz="quarter" idx="13"/>
          </p:nvPr>
        </p:nvSpPr>
        <p:spPr/>
        <p:txBody>
          <a:bodyPr>
            <a:normAutofit fontScale="90000" lnSpcReduction="10000"/>
          </a:bodyPr>
          <a:lstStyle/>
          <a:p>
            <a:r>
              <a:rPr lang="zh-CN" altLang="en-US"/>
              <a:t>遥感图像研究难点</a:t>
            </a:r>
            <a:endParaRPr lang="zh-CN" altLang="en-US"/>
          </a:p>
        </p:txBody>
      </p:sp>
      <p:sp>
        <p:nvSpPr>
          <p:cNvPr id="6" name="内容占位符 5"/>
          <p:cNvSpPr>
            <a:spLocks noGrp="1"/>
          </p:cNvSpPr>
          <p:nvPr>
            <p:ph sz="half" idx="1"/>
          </p:nvPr>
        </p:nvSpPr>
        <p:spPr>
          <a:xfrm>
            <a:off x="609600" y="1212850"/>
            <a:ext cx="3823970" cy="4031615"/>
          </a:xfrm>
        </p:spPr>
        <p:txBody>
          <a:bodyPr/>
          <a:lstStyle/>
          <a:p>
            <a:pPr marL="0" indent="0">
              <a:buNone/>
            </a:pPr>
          </a:p>
          <a:p>
            <a:pPr marL="0" indent="0">
              <a:buNone/>
            </a:pPr>
            <a:r>
              <a:rPr lang="en-US" altLang="zh-CN"/>
              <a:t>1</a:t>
            </a:r>
            <a:r>
              <a:t>）背景复杂</a:t>
            </a:r>
          </a:p>
          <a:p>
            <a:pPr marL="0" indent="0">
              <a:buNone/>
            </a:pPr>
            <a:r>
              <a:t>遥感图像在提供丰富的检测结果的同时，也为目标检测算法的设计带来了困难，如目标颜色和纹理的变化，阴影、光照和遮挡等环境因素，目标和大小的几何拜年话以及背景中形形色色的干扰物等。</a:t>
            </a:r>
          </a:p>
        </p:txBody>
      </p:sp>
      <p:grpSp>
        <p:nvGrpSpPr>
          <p:cNvPr id="15" name="组合 14"/>
          <p:cNvGrpSpPr/>
          <p:nvPr/>
        </p:nvGrpSpPr>
        <p:grpSpPr>
          <a:xfrm>
            <a:off x="9371965" y="1819275"/>
            <a:ext cx="2287905" cy="2184400"/>
            <a:chOff x="14759" y="2865"/>
            <a:chExt cx="3603" cy="3440"/>
          </a:xfrm>
        </p:grpSpPr>
        <p:pic>
          <p:nvPicPr>
            <p:cNvPr id="11" name="图片 10"/>
            <p:cNvPicPr>
              <a:picLocks noChangeAspect="1"/>
            </p:cNvPicPr>
            <p:nvPr/>
          </p:nvPicPr>
          <p:blipFill>
            <a:blip r:embed="rId1"/>
            <a:srcRect l="50000"/>
            <a:stretch>
              <a:fillRect/>
            </a:stretch>
          </p:blipFill>
          <p:spPr>
            <a:xfrm>
              <a:off x="16642" y="2865"/>
              <a:ext cx="1720" cy="3440"/>
            </a:xfrm>
            <a:prstGeom prst="rect">
              <a:avLst/>
            </a:prstGeom>
          </p:spPr>
        </p:pic>
        <p:pic>
          <p:nvPicPr>
            <p:cNvPr id="12" name="图片 11"/>
            <p:cNvPicPr>
              <a:picLocks noChangeAspect="1"/>
            </p:cNvPicPr>
            <p:nvPr/>
          </p:nvPicPr>
          <p:blipFill>
            <a:blip r:embed="rId2"/>
            <a:srcRect t="28000" b="22000"/>
            <a:stretch>
              <a:fillRect/>
            </a:stretch>
          </p:blipFill>
          <p:spPr>
            <a:xfrm rot="16200000">
              <a:off x="13981" y="3643"/>
              <a:ext cx="3439" cy="1882"/>
            </a:xfrm>
            <a:prstGeom prst="rect">
              <a:avLst/>
            </a:prstGeom>
          </p:spPr>
        </p:pic>
      </p:grpSp>
      <p:pic>
        <p:nvPicPr>
          <p:cNvPr id="13" name="图片 12"/>
          <p:cNvPicPr>
            <a:picLocks noChangeAspect="1"/>
          </p:cNvPicPr>
          <p:nvPr/>
        </p:nvPicPr>
        <p:blipFill>
          <a:blip r:embed="rId3"/>
          <a:stretch>
            <a:fillRect/>
          </a:stretch>
        </p:blipFill>
        <p:spPr>
          <a:xfrm>
            <a:off x="4597400" y="1818640"/>
            <a:ext cx="1803400" cy="2184400"/>
          </a:xfrm>
          <a:prstGeom prst="rect">
            <a:avLst/>
          </a:prstGeom>
        </p:spPr>
      </p:pic>
      <p:grpSp>
        <p:nvGrpSpPr>
          <p:cNvPr id="16" name="组合 15"/>
          <p:cNvGrpSpPr/>
          <p:nvPr/>
        </p:nvGrpSpPr>
        <p:grpSpPr>
          <a:xfrm>
            <a:off x="6762750" y="1818640"/>
            <a:ext cx="2202815" cy="2175510"/>
            <a:chOff x="10550" y="2864"/>
            <a:chExt cx="3469" cy="3426"/>
          </a:xfrm>
        </p:grpSpPr>
        <p:pic>
          <p:nvPicPr>
            <p:cNvPr id="10" name="图片 9"/>
            <p:cNvPicPr>
              <a:picLocks noChangeAspect="1"/>
            </p:cNvPicPr>
            <p:nvPr>
              <p:custDataLst>
                <p:tags r:id="rId4"/>
              </p:custDataLst>
            </p:nvPr>
          </p:nvPicPr>
          <p:blipFill>
            <a:blip r:embed="rId5"/>
            <a:srcRect r="48333"/>
            <a:stretch>
              <a:fillRect/>
            </a:stretch>
          </p:blipFill>
          <p:spPr>
            <a:xfrm>
              <a:off x="12251" y="2864"/>
              <a:ext cx="1769" cy="3427"/>
            </a:xfrm>
            <a:prstGeom prst="rect">
              <a:avLst/>
            </a:prstGeom>
          </p:spPr>
        </p:pic>
        <p:pic>
          <p:nvPicPr>
            <p:cNvPr id="14" name="图片 13"/>
            <p:cNvPicPr>
              <a:picLocks noChangeAspect="1"/>
            </p:cNvPicPr>
            <p:nvPr/>
          </p:nvPicPr>
          <p:blipFill>
            <a:blip r:embed="rId6"/>
            <a:stretch>
              <a:fillRect/>
            </a:stretch>
          </p:blipFill>
          <p:spPr>
            <a:xfrm>
              <a:off x="10550" y="2864"/>
              <a:ext cx="1701" cy="3426"/>
            </a:xfrm>
            <a:prstGeom prst="rect">
              <a:avLst/>
            </a:prstGeom>
          </p:spPr>
        </p:pic>
      </p:grpSp>
      <p:sp>
        <p:nvSpPr>
          <p:cNvPr id="18" name="文本框 17"/>
          <p:cNvSpPr txBox="1"/>
          <p:nvPr/>
        </p:nvSpPr>
        <p:spPr>
          <a:xfrm>
            <a:off x="4661535" y="4248150"/>
            <a:ext cx="1726565" cy="337185"/>
          </a:xfrm>
          <a:prstGeom prst="rect">
            <a:avLst/>
          </a:prstGeom>
          <a:noFill/>
        </p:spPr>
        <p:txBody>
          <a:bodyPr wrap="square" rtlCol="0">
            <a:spAutoFit/>
          </a:bodyPr>
          <a:lstStyle/>
          <a:p>
            <a:r>
              <a:rPr lang="en-US" altLang="zh-CN" sz="1600"/>
              <a:t>a)</a:t>
            </a:r>
            <a:r>
              <a:rPr lang="zh-CN" altLang="en-US" sz="1600"/>
              <a:t>多类目标干扰</a:t>
            </a:r>
            <a:endParaRPr lang="zh-CN" altLang="en-US" sz="1600"/>
          </a:p>
        </p:txBody>
      </p:sp>
      <p:sp>
        <p:nvSpPr>
          <p:cNvPr id="19" name="文本框 18"/>
          <p:cNvSpPr txBox="1"/>
          <p:nvPr/>
        </p:nvSpPr>
        <p:spPr>
          <a:xfrm>
            <a:off x="6871335" y="4248150"/>
            <a:ext cx="1866265" cy="337185"/>
          </a:xfrm>
          <a:prstGeom prst="rect">
            <a:avLst/>
          </a:prstGeom>
          <a:noFill/>
        </p:spPr>
        <p:txBody>
          <a:bodyPr wrap="square" rtlCol="0">
            <a:spAutoFit/>
          </a:bodyPr>
          <a:lstStyle/>
          <a:p>
            <a:r>
              <a:rPr lang="en-US" altLang="zh-CN" sz="1600"/>
              <a:t>b)</a:t>
            </a:r>
            <a:r>
              <a:rPr lang="zh-CN" altLang="en-US" sz="1600"/>
              <a:t>相似颜色和形状</a:t>
            </a:r>
            <a:endParaRPr lang="zh-CN" altLang="en-US" sz="1600"/>
          </a:p>
        </p:txBody>
      </p:sp>
      <p:sp>
        <p:nvSpPr>
          <p:cNvPr id="20" name="文本框 19"/>
          <p:cNvSpPr txBox="1"/>
          <p:nvPr/>
        </p:nvSpPr>
        <p:spPr>
          <a:xfrm>
            <a:off x="9589135" y="4248150"/>
            <a:ext cx="1866265" cy="337185"/>
          </a:xfrm>
          <a:prstGeom prst="rect">
            <a:avLst/>
          </a:prstGeom>
          <a:noFill/>
        </p:spPr>
        <p:txBody>
          <a:bodyPr wrap="square" rtlCol="0">
            <a:spAutoFit/>
          </a:bodyPr>
          <a:lstStyle/>
          <a:p>
            <a:r>
              <a:rPr lang="en-US" altLang="zh-CN" sz="1600"/>
              <a:t>c)</a:t>
            </a:r>
            <a:r>
              <a:rPr lang="zh-CN" altLang="en-US" sz="1600"/>
              <a:t>阴影和遮挡干扰</a:t>
            </a:r>
            <a:endParaRPr lang="zh-CN" altLang="en-US"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7"/>
          <p:cNvSpPr>
            <a:spLocks noGrp="1"/>
          </p:cNvSpPr>
          <p:nvPr/>
        </p:nvSpPr>
        <p:spPr>
          <a:xfrm>
            <a:off x="834390" y="542925"/>
            <a:ext cx="8721725" cy="523240"/>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normAutofit fontScale="90000" lnSpcReduction="10000"/>
          </a:bodyPr>
          <a:lstStyle>
            <a:lvl1pPr marL="0" marR="0" indent="0" algn="l" defTabSz="914400" rtl="0" eaLnBrk="1" fontAlgn="base" latinLnBrk="0" hangingPunct="1">
              <a:lnSpc>
                <a:spcPct val="100000"/>
              </a:lnSpc>
              <a:spcBef>
                <a:spcPts val="1000"/>
              </a:spcBef>
              <a:spcAft>
                <a:spcPct val="0"/>
              </a:spcAft>
              <a:buFont typeface="Arial" panose="020B0604020202020204" pitchFamily="34" charset="0"/>
              <a:buNone/>
              <a:defRPr lang="zh-CN" altLang="en-US" sz="3200" i="1" kern="1200" dirty="0" smtClean="0">
                <a:solidFill>
                  <a:schemeClr val="tx1"/>
                </a:solidFill>
                <a:latin typeface="Calibri" panose="020F0502020204030204" pitchFamily="34" charset="0"/>
                <a:ea typeface="宋体" panose="02010600030101010101" pitchFamily="2" charset="-122"/>
                <a:cs typeface="Calibri" panose="020F0502020204030204" pitchFamily="34" charset="0"/>
              </a:defRPr>
            </a:lvl1pPr>
            <a:lvl2pPr marL="6858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2pPr>
            <a:lvl3pPr marL="11430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3pPr>
            <a:lvl4pPr marL="16002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4pPr>
            <a:lvl5pPr marL="20574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3.</a:t>
            </a:r>
            <a:r>
              <a:t>模型预测</a:t>
            </a:r>
            <a:r>
              <a:rPr lang="en-US" altLang="zh-CN"/>
              <a:t>     </a:t>
            </a:r>
            <a:r>
              <a:rPr lang="en-US" altLang="zh-CN" sz="2665">
                <a:sym typeface="+mn-ea"/>
              </a:rPr>
              <a:t>——</a:t>
            </a:r>
            <a:r>
              <a:rPr sz="2665">
                <a:sym typeface="+mn-ea"/>
              </a:rPr>
              <a:t>预测准确率</a:t>
            </a:r>
            <a:endParaRPr sz="2665">
              <a:sym typeface="+mn-ea"/>
            </a:endParaRPr>
          </a:p>
        </p:txBody>
      </p:sp>
      <p:sp>
        <p:nvSpPr>
          <p:cNvPr id="11" name="日期占位符 10"/>
          <p:cNvSpPr>
            <a:spLocks noGrp="1"/>
          </p:cNvSpPr>
          <p:nvPr>
            <p:ph type="dt" sz="half" idx="10"/>
          </p:nvPr>
        </p:nvSpPr>
        <p:spPr/>
        <p:txBody>
          <a:bodyPr/>
          <a:lstStyle/>
          <a:p>
            <a:fld id="{F5C4B146-F27B-456F-8A09-8906A421A5FC}" type="datetime2">
              <a:rPr lang="zh-CN" altLang="en-US" smtClean="0"/>
            </a:fld>
            <a:endParaRPr lang="zh-CN" altLang="en-US"/>
          </a:p>
        </p:txBody>
      </p:sp>
      <p:sp>
        <p:nvSpPr>
          <p:cNvPr id="12" name="页脚占位符 11"/>
          <p:cNvSpPr>
            <a:spLocks noGrp="1"/>
          </p:cNvSpPr>
          <p:nvPr>
            <p:ph type="ftr" sz="quarter" idx="11"/>
          </p:nvPr>
        </p:nvSpPr>
        <p:spPr/>
        <p:txBody>
          <a:bodyPr/>
          <a:lstStyle/>
          <a:p>
            <a:r>
              <a:rPr lang="zh-CN" altLang="en-US" dirty="0"/>
              <a:t>赵晗羽 </a:t>
            </a:r>
            <a:r>
              <a:rPr lang="zh-CN" altLang="en-US" dirty="0" smtClean="0"/>
              <a:t>制</a:t>
            </a:r>
            <a:endParaRPr lang="zh-CN" altLang="en-US" dirty="0"/>
          </a:p>
        </p:txBody>
      </p:sp>
      <p:sp>
        <p:nvSpPr>
          <p:cNvPr id="13" name="灯片编号占位符 12"/>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3" name="文本框 2"/>
          <p:cNvSpPr txBox="1"/>
          <p:nvPr/>
        </p:nvSpPr>
        <p:spPr>
          <a:xfrm>
            <a:off x="834390" y="1066165"/>
            <a:ext cx="4941570" cy="460375"/>
          </a:xfrm>
          <a:prstGeom prst="rect">
            <a:avLst/>
          </a:prstGeom>
          <a:noFill/>
        </p:spPr>
        <p:txBody>
          <a:bodyPr wrap="square" rtlCol="0">
            <a:spAutoFit/>
          </a:bodyPr>
          <a:lstStyle/>
          <a:p>
            <a:r>
              <a:rPr lang="zh-CN" altLang="en-US" sz="2400" b="1"/>
              <a:t>对比同一类图片不同模型的准确率</a:t>
            </a:r>
            <a:endParaRPr lang="zh-CN" altLang="en-US" sz="2400" b="1"/>
          </a:p>
        </p:txBody>
      </p:sp>
      <p:pic>
        <p:nvPicPr>
          <p:cNvPr id="5" name="图片 4"/>
          <p:cNvPicPr>
            <a:picLocks noChangeAspect="1"/>
          </p:cNvPicPr>
          <p:nvPr/>
        </p:nvPicPr>
        <p:blipFill>
          <a:blip r:embed="rId1"/>
          <a:stretch>
            <a:fillRect/>
          </a:stretch>
        </p:blipFill>
        <p:spPr>
          <a:xfrm>
            <a:off x="384175" y="1526540"/>
            <a:ext cx="5467985" cy="1911350"/>
          </a:xfrm>
          <a:prstGeom prst="rect">
            <a:avLst/>
          </a:prstGeom>
        </p:spPr>
      </p:pic>
      <p:pic>
        <p:nvPicPr>
          <p:cNvPr id="6" name="图片 5"/>
          <p:cNvPicPr>
            <a:picLocks noChangeAspect="1"/>
          </p:cNvPicPr>
          <p:nvPr/>
        </p:nvPicPr>
        <p:blipFill>
          <a:blip r:embed="rId2"/>
          <a:stretch>
            <a:fillRect/>
          </a:stretch>
        </p:blipFill>
        <p:spPr>
          <a:xfrm>
            <a:off x="384175" y="3806190"/>
            <a:ext cx="5454650" cy="1929130"/>
          </a:xfrm>
          <a:prstGeom prst="rect">
            <a:avLst/>
          </a:prstGeom>
        </p:spPr>
      </p:pic>
      <p:pic>
        <p:nvPicPr>
          <p:cNvPr id="8" name="图片 7"/>
          <p:cNvPicPr>
            <a:picLocks noChangeAspect="1"/>
          </p:cNvPicPr>
          <p:nvPr/>
        </p:nvPicPr>
        <p:blipFill>
          <a:blip r:embed="rId3"/>
          <a:stretch>
            <a:fillRect/>
          </a:stretch>
        </p:blipFill>
        <p:spPr>
          <a:xfrm>
            <a:off x="6174105" y="1572260"/>
            <a:ext cx="5415915" cy="1889125"/>
          </a:xfrm>
          <a:prstGeom prst="rect">
            <a:avLst/>
          </a:prstGeom>
        </p:spPr>
      </p:pic>
      <p:sp>
        <p:nvSpPr>
          <p:cNvPr id="10" name="文本框 9"/>
          <p:cNvSpPr txBox="1"/>
          <p:nvPr/>
        </p:nvSpPr>
        <p:spPr>
          <a:xfrm>
            <a:off x="6477635" y="3806190"/>
            <a:ext cx="4808855" cy="1753235"/>
          </a:xfrm>
          <a:prstGeom prst="rect">
            <a:avLst/>
          </a:prstGeom>
          <a:noFill/>
        </p:spPr>
        <p:txBody>
          <a:bodyPr wrap="square" rtlCol="0">
            <a:spAutoFit/>
          </a:bodyPr>
          <a:lstStyle/>
          <a:p>
            <a:r>
              <a:rPr lang="zh-CN" altLang="en-US"/>
              <a:t>通过图像准确率预测柱状图的对比可以看出，虽然预测结果都为</a:t>
            </a:r>
            <a:r>
              <a:rPr lang="en-US" altLang="zh-CN"/>
              <a:t>overpass</a:t>
            </a:r>
            <a:r>
              <a:rPr lang="zh-CN" altLang="en-US"/>
              <a:t>，但是</a:t>
            </a:r>
            <a:r>
              <a:rPr lang="en-US" altLang="zh-CN"/>
              <a:t>VGG19</a:t>
            </a:r>
            <a:r>
              <a:rPr lang="zh-CN" altLang="en-US"/>
              <a:t>对此类的辨识度较高，</a:t>
            </a:r>
            <a:r>
              <a:rPr lang="en-US" altLang="zh-CN"/>
              <a:t>road</a:t>
            </a:r>
            <a:r>
              <a:rPr lang="zh-CN" altLang="en-US"/>
              <a:t>类和</a:t>
            </a:r>
            <a:r>
              <a:rPr lang="en-US" altLang="zh-CN"/>
              <a:t>overpass</a:t>
            </a:r>
            <a:r>
              <a:rPr lang="zh-CN" altLang="en-US"/>
              <a:t>类的特征有一定的相似度导致对</a:t>
            </a:r>
            <a:r>
              <a:rPr lang="en-US" altLang="zh-CN"/>
              <a:t>VGG</a:t>
            </a:r>
            <a:r>
              <a:rPr lang="zh-CN" altLang="en-US"/>
              <a:t>模型的预测大于</a:t>
            </a:r>
            <a:r>
              <a:rPr lang="en-US" altLang="zh-CN"/>
              <a:t>ResNet</a:t>
            </a:r>
            <a:r>
              <a:rPr lang="zh-CN" altLang="en-US"/>
              <a:t>有一定影响，而在</a:t>
            </a:r>
            <a:r>
              <a:rPr lang="en-US" altLang="zh-CN"/>
              <a:t>ResNet</a:t>
            </a:r>
            <a:r>
              <a:rPr lang="zh-CN" altLang="en-US"/>
              <a:t>当中</a:t>
            </a:r>
            <a:r>
              <a:rPr lang="en-US" altLang="zh-CN"/>
              <a:t>barbor</a:t>
            </a:r>
            <a:r>
              <a:rPr lang="zh-CN" altLang="en-US"/>
              <a:t>和</a:t>
            </a:r>
            <a:r>
              <a:rPr lang="en-US" altLang="zh-CN"/>
              <a:t>storagetanks</a:t>
            </a:r>
            <a:r>
              <a:rPr lang="zh-CN" altLang="en-US"/>
              <a:t>干扰较大</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7"/>
          <p:cNvSpPr>
            <a:spLocks noGrp="1"/>
          </p:cNvSpPr>
          <p:nvPr/>
        </p:nvSpPr>
        <p:spPr>
          <a:xfrm>
            <a:off x="834390" y="542925"/>
            <a:ext cx="8721725" cy="523240"/>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normAutofit fontScale="90000" lnSpcReduction="10000"/>
          </a:bodyPr>
          <a:lstStyle>
            <a:lvl1pPr marL="0" marR="0" indent="0" algn="l" defTabSz="914400" rtl="0" eaLnBrk="1" fontAlgn="base" latinLnBrk="0" hangingPunct="1">
              <a:lnSpc>
                <a:spcPct val="100000"/>
              </a:lnSpc>
              <a:spcBef>
                <a:spcPts val="1000"/>
              </a:spcBef>
              <a:spcAft>
                <a:spcPct val="0"/>
              </a:spcAft>
              <a:buFont typeface="Arial" panose="020B0604020202020204" pitchFamily="34" charset="0"/>
              <a:buNone/>
              <a:defRPr lang="zh-CN" altLang="en-US" sz="3200" i="1" kern="1200" dirty="0" smtClean="0">
                <a:solidFill>
                  <a:schemeClr val="tx1"/>
                </a:solidFill>
                <a:latin typeface="Calibri" panose="020F0502020204030204" pitchFamily="34" charset="0"/>
                <a:ea typeface="宋体" panose="02010600030101010101" pitchFamily="2" charset="-122"/>
                <a:cs typeface="Calibri" panose="020F0502020204030204" pitchFamily="34" charset="0"/>
              </a:defRPr>
            </a:lvl1pPr>
            <a:lvl2pPr marL="6858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2pPr>
            <a:lvl3pPr marL="11430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3pPr>
            <a:lvl4pPr marL="16002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4pPr>
            <a:lvl5pPr marL="20574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3.</a:t>
            </a:r>
            <a:r>
              <a:t>模型预测</a:t>
            </a:r>
            <a:r>
              <a:rPr lang="en-US" altLang="zh-CN"/>
              <a:t>     </a:t>
            </a:r>
            <a:r>
              <a:rPr lang="en-US" altLang="zh-CN" sz="2665">
                <a:sym typeface="+mn-ea"/>
              </a:rPr>
              <a:t>——</a:t>
            </a:r>
            <a:r>
              <a:rPr sz="2665">
                <a:sym typeface="+mn-ea"/>
              </a:rPr>
              <a:t>预测时间</a:t>
            </a:r>
            <a:endParaRPr sz="2665">
              <a:sym typeface="+mn-ea"/>
            </a:endParaRPr>
          </a:p>
        </p:txBody>
      </p:sp>
      <p:sp>
        <p:nvSpPr>
          <p:cNvPr id="11" name="日期占位符 10"/>
          <p:cNvSpPr>
            <a:spLocks noGrp="1"/>
          </p:cNvSpPr>
          <p:nvPr>
            <p:ph type="dt" sz="half" idx="10"/>
          </p:nvPr>
        </p:nvSpPr>
        <p:spPr/>
        <p:txBody>
          <a:bodyPr/>
          <a:lstStyle/>
          <a:p>
            <a:fld id="{F5C4B146-F27B-456F-8A09-8906A421A5FC}" type="datetime2">
              <a:rPr lang="zh-CN" altLang="en-US" smtClean="0"/>
            </a:fld>
            <a:endParaRPr lang="zh-CN" altLang="en-US"/>
          </a:p>
        </p:txBody>
      </p:sp>
      <p:sp>
        <p:nvSpPr>
          <p:cNvPr id="12" name="页脚占位符 11"/>
          <p:cNvSpPr>
            <a:spLocks noGrp="1"/>
          </p:cNvSpPr>
          <p:nvPr>
            <p:ph type="ftr" sz="quarter" idx="11"/>
          </p:nvPr>
        </p:nvSpPr>
        <p:spPr/>
        <p:txBody>
          <a:bodyPr/>
          <a:lstStyle/>
          <a:p>
            <a:r>
              <a:rPr lang="zh-CN" altLang="en-US" dirty="0"/>
              <a:t>赵晗羽 </a:t>
            </a:r>
            <a:r>
              <a:rPr lang="zh-CN" altLang="en-US" dirty="0" smtClean="0"/>
              <a:t>制</a:t>
            </a:r>
            <a:endParaRPr lang="zh-CN" altLang="en-US" dirty="0"/>
          </a:p>
        </p:txBody>
      </p:sp>
      <p:sp>
        <p:nvSpPr>
          <p:cNvPr id="13" name="灯片编号占位符 12"/>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2" name="文本框 1"/>
          <p:cNvSpPr txBox="1"/>
          <p:nvPr/>
        </p:nvSpPr>
        <p:spPr>
          <a:xfrm>
            <a:off x="834390" y="1444625"/>
            <a:ext cx="5406390" cy="2306955"/>
          </a:xfrm>
          <a:prstGeom prst="rect">
            <a:avLst/>
          </a:prstGeom>
          <a:noFill/>
        </p:spPr>
        <p:txBody>
          <a:bodyPr wrap="square" rtlCol="0">
            <a:spAutoFit/>
          </a:bodyPr>
          <a:lstStyle/>
          <a:p>
            <a:r>
              <a:rPr lang="zh-CN" altLang="en-US"/>
              <a:t>方法：在预测代码上下运用</a:t>
            </a:r>
            <a:r>
              <a:rPr lang="en-US" altLang="zh-CN"/>
              <a:t>time.time()</a:t>
            </a:r>
            <a:r>
              <a:rPr lang="zh-CN" altLang="en-US"/>
              <a:t>进时间的计算</a:t>
            </a:r>
            <a:endParaRPr lang="zh-CN" altLang="en-US"/>
          </a:p>
          <a:p>
            <a:r>
              <a:rPr lang="zh-CN" altLang="en-US"/>
              <a:t>start_time=time.time()</a:t>
            </a:r>
            <a:endParaRPr lang="zh-CN" altLang="en-US"/>
          </a:p>
          <a:p>
            <a:r>
              <a:rPr lang="zh-CN" altLang="en-US"/>
              <a:t>    # 模型预测</a:t>
            </a:r>
            <a:endParaRPr lang="zh-CN" altLang="en-US"/>
          </a:p>
          <a:p>
            <a:r>
              <a:rPr lang="zh-CN" altLang="en-US"/>
              <a:t>    prediction = model(img_tensor)</a:t>
            </a:r>
            <a:endParaRPr lang="zh-CN" altLang="en-US"/>
          </a:p>
          <a:p>
            <a:r>
              <a:rPr lang="zh-CN" altLang="en-US"/>
              <a:t>    print(prediction)</a:t>
            </a:r>
            <a:endParaRPr lang="zh-CN" altLang="en-US"/>
          </a:p>
          <a:p>
            <a:r>
              <a:rPr lang="zh-CN" altLang="en-US"/>
              <a:t>    end_time=time.time()</a:t>
            </a:r>
            <a:endParaRPr lang="zh-CN" altLang="en-US"/>
          </a:p>
          <a:p>
            <a:r>
              <a:rPr lang="zh-CN" altLang="en-US"/>
              <a:t>    time_sum=end_time-start_time</a:t>
            </a:r>
            <a:endParaRPr lang="zh-CN" altLang="en-US"/>
          </a:p>
          <a:p>
            <a:r>
              <a:rPr lang="zh-CN" altLang="en-US"/>
              <a:t>    a = ('%.2f' % time_sum)</a:t>
            </a:r>
            <a:endParaRPr lang="zh-CN" altLang="en-US"/>
          </a:p>
        </p:txBody>
      </p:sp>
      <p:sp>
        <p:nvSpPr>
          <p:cNvPr id="3" name="文本框 2"/>
          <p:cNvSpPr txBox="1"/>
          <p:nvPr/>
        </p:nvSpPr>
        <p:spPr>
          <a:xfrm>
            <a:off x="7342505" y="1320800"/>
            <a:ext cx="3021965" cy="368300"/>
          </a:xfrm>
          <a:prstGeom prst="rect">
            <a:avLst/>
          </a:prstGeom>
          <a:noFill/>
        </p:spPr>
        <p:txBody>
          <a:bodyPr wrap="square" rtlCol="0">
            <a:spAutoFit/>
          </a:bodyPr>
          <a:lstStyle/>
          <a:p>
            <a:r>
              <a:rPr lang="en-US" altLang="zh-CN"/>
              <a:t>python</a:t>
            </a:r>
            <a:r>
              <a:rPr lang="zh-CN" altLang="en-US"/>
              <a:t>后台结果展示</a:t>
            </a:r>
            <a:endParaRPr lang="zh-CN" altLang="en-US"/>
          </a:p>
        </p:txBody>
      </p:sp>
      <p:pic>
        <p:nvPicPr>
          <p:cNvPr id="4" name="图片 3"/>
          <p:cNvPicPr>
            <a:picLocks noChangeAspect="1"/>
          </p:cNvPicPr>
          <p:nvPr/>
        </p:nvPicPr>
        <p:blipFill>
          <a:blip r:embed="rId1"/>
          <a:stretch>
            <a:fillRect/>
          </a:stretch>
        </p:blipFill>
        <p:spPr>
          <a:xfrm>
            <a:off x="6841490" y="1868805"/>
            <a:ext cx="4552950" cy="29591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7"/>
          <p:cNvSpPr>
            <a:spLocks noGrp="1"/>
          </p:cNvSpPr>
          <p:nvPr/>
        </p:nvSpPr>
        <p:spPr>
          <a:xfrm>
            <a:off x="834390" y="542925"/>
            <a:ext cx="8721725" cy="523240"/>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normAutofit fontScale="90000" lnSpcReduction="10000"/>
          </a:bodyPr>
          <a:lstStyle>
            <a:lvl1pPr marL="0" marR="0" indent="0" algn="l" defTabSz="914400" rtl="0" eaLnBrk="1" fontAlgn="base" latinLnBrk="0" hangingPunct="1">
              <a:lnSpc>
                <a:spcPct val="100000"/>
              </a:lnSpc>
              <a:spcBef>
                <a:spcPts val="1000"/>
              </a:spcBef>
              <a:spcAft>
                <a:spcPct val="0"/>
              </a:spcAft>
              <a:buFont typeface="Arial" panose="020B0604020202020204" pitchFamily="34" charset="0"/>
              <a:buNone/>
              <a:defRPr lang="zh-CN" altLang="en-US" sz="3200" i="1" kern="1200" dirty="0" smtClean="0">
                <a:solidFill>
                  <a:schemeClr val="tx1"/>
                </a:solidFill>
                <a:latin typeface="Calibri" panose="020F0502020204030204" pitchFamily="34" charset="0"/>
                <a:ea typeface="宋体" panose="02010600030101010101" pitchFamily="2" charset="-122"/>
                <a:cs typeface="Calibri" panose="020F0502020204030204" pitchFamily="34" charset="0"/>
              </a:defRPr>
            </a:lvl1pPr>
            <a:lvl2pPr marL="6858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2pPr>
            <a:lvl3pPr marL="11430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3pPr>
            <a:lvl4pPr marL="16002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4pPr>
            <a:lvl5pPr marL="20574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3.</a:t>
            </a:r>
            <a:r>
              <a:t>模型预测</a:t>
            </a:r>
            <a:r>
              <a:rPr lang="en-US" altLang="zh-CN"/>
              <a:t>     </a:t>
            </a:r>
            <a:r>
              <a:rPr lang="en-US" altLang="zh-CN" sz="2665">
                <a:sym typeface="+mn-ea"/>
              </a:rPr>
              <a:t>——</a:t>
            </a:r>
            <a:r>
              <a:rPr sz="2665">
                <a:sym typeface="+mn-ea"/>
              </a:rPr>
              <a:t>预测时间</a:t>
            </a:r>
            <a:endParaRPr sz="2665">
              <a:sym typeface="+mn-ea"/>
            </a:endParaRPr>
          </a:p>
        </p:txBody>
      </p:sp>
      <p:sp>
        <p:nvSpPr>
          <p:cNvPr id="11" name="日期占位符 10"/>
          <p:cNvSpPr>
            <a:spLocks noGrp="1"/>
          </p:cNvSpPr>
          <p:nvPr>
            <p:ph type="dt" sz="half" idx="10"/>
          </p:nvPr>
        </p:nvSpPr>
        <p:spPr/>
        <p:txBody>
          <a:bodyPr/>
          <a:lstStyle/>
          <a:p>
            <a:fld id="{F5C4B146-F27B-456F-8A09-8906A421A5FC}" type="datetime2">
              <a:rPr lang="zh-CN" altLang="en-US" smtClean="0"/>
            </a:fld>
            <a:endParaRPr lang="zh-CN" altLang="en-US"/>
          </a:p>
        </p:txBody>
      </p:sp>
      <p:sp>
        <p:nvSpPr>
          <p:cNvPr id="12" name="页脚占位符 11"/>
          <p:cNvSpPr>
            <a:spLocks noGrp="1"/>
          </p:cNvSpPr>
          <p:nvPr>
            <p:ph type="ftr" sz="quarter" idx="11"/>
          </p:nvPr>
        </p:nvSpPr>
        <p:spPr/>
        <p:txBody>
          <a:bodyPr/>
          <a:lstStyle/>
          <a:p>
            <a:r>
              <a:rPr lang="zh-CN" altLang="en-US" dirty="0"/>
              <a:t>赵晗羽 </a:t>
            </a:r>
            <a:r>
              <a:rPr lang="zh-CN" altLang="en-US" dirty="0" smtClean="0"/>
              <a:t>制</a:t>
            </a:r>
            <a:endParaRPr lang="zh-CN" altLang="en-US" dirty="0"/>
          </a:p>
        </p:txBody>
      </p:sp>
      <p:sp>
        <p:nvSpPr>
          <p:cNvPr id="13" name="灯片编号占位符 12"/>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5" name="文本框 4"/>
          <p:cNvSpPr txBox="1"/>
          <p:nvPr/>
        </p:nvSpPr>
        <p:spPr>
          <a:xfrm>
            <a:off x="1113155" y="1089025"/>
            <a:ext cx="2731770" cy="368300"/>
          </a:xfrm>
          <a:prstGeom prst="rect">
            <a:avLst/>
          </a:prstGeom>
          <a:noFill/>
        </p:spPr>
        <p:txBody>
          <a:bodyPr wrap="square" rtlCol="0">
            <a:spAutoFit/>
          </a:bodyPr>
          <a:lstStyle/>
          <a:p>
            <a:r>
              <a:rPr lang="zh-CN" altLang="en-US"/>
              <a:t>预测时间整体流程</a:t>
            </a:r>
            <a:endParaRPr lang="zh-CN" altLang="en-US"/>
          </a:p>
        </p:txBody>
      </p:sp>
      <p:pic>
        <p:nvPicPr>
          <p:cNvPr id="8" name="图片 7"/>
          <p:cNvPicPr>
            <a:picLocks noChangeAspect="1"/>
          </p:cNvPicPr>
          <p:nvPr/>
        </p:nvPicPr>
        <p:blipFill>
          <a:blip r:embed="rId1"/>
          <a:stretch>
            <a:fillRect/>
          </a:stretch>
        </p:blipFill>
        <p:spPr>
          <a:xfrm>
            <a:off x="4161790" y="1457325"/>
            <a:ext cx="3939540" cy="2329180"/>
          </a:xfrm>
          <a:prstGeom prst="rect">
            <a:avLst/>
          </a:prstGeom>
        </p:spPr>
      </p:pic>
      <p:pic>
        <p:nvPicPr>
          <p:cNvPr id="10" name="图片 9"/>
          <p:cNvPicPr>
            <a:picLocks noChangeAspect="1"/>
          </p:cNvPicPr>
          <p:nvPr/>
        </p:nvPicPr>
        <p:blipFill>
          <a:blip r:embed="rId2"/>
          <a:stretch>
            <a:fillRect/>
          </a:stretch>
        </p:blipFill>
        <p:spPr>
          <a:xfrm>
            <a:off x="8839200" y="1868170"/>
            <a:ext cx="2277110" cy="1253490"/>
          </a:xfrm>
          <a:prstGeom prst="rect">
            <a:avLst/>
          </a:prstGeom>
        </p:spPr>
      </p:pic>
      <p:cxnSp>
        <p:nvCxnSpPr>
          <p:cNvPr id="16" name="直接箭头连接符 15"/>
          <p:cNvCxnSpPr/>
          <p:nvPr/>
        </p:nvCxnSpPr>
        <p:spPr>
          <a:xfrm flipV="1">
            <a:off x="3556000" y="2270125"/>
            <a:ext cx="601980" cy="39370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105140" y="2270125"/>
            <a:ext cx="649605" cy="9271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9298940" y="3121660"/>
            <a:ext cx="444500" cy="129095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flipV="1">
            <a:off x="7018020" y="4875530"/>
            <a:ext cx="918845" cy="34036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stretch>
            <a:fillRect/>
          </a:stretch>
        </p:blipFill>
        <p:spPr>
          <a:xfrm>
            <a:off x="8211185" y="4465955"/>
            <a:ext cx="3533140" cy="1028700"/>
          </a:xfrm>
          <a:prstGeom prst="rect">
            <a:avLst/>
          </a:prstGeom>
        </p:spPr>
      </p:pic>
      <p:pic>
        <p:nvPicPr>
          <p:cNvPr id="7" name="图片 6"/>
          <p:cNvPicPr>
            <a:picLocks noChangeAspect="1"/>
          </p:cNvPicPr>
          <p:nvPr/>
        </p:nvPicPr>
        <p:blipFill>
          <a:blip r:embed="rId4"/>
          <a:stretch>
            <a:fillRect/>
          </a:stretch>
        </p:blipFill>
        <p:spPr>
          <a:xfrm>
            <a:off x="464185" y="4177665"/>
            <a:ext cx="6553835" cy="1624965"/>
          </a:xfrm>
          <a:prstGeom prst="rect">
            <a:avLst/>
          </a:prstGeom>
        </p:spPr>
      </p:pic>
      <p:pic>
        <p:nvPicPr>
          <p:cNvPr id="19" name="Picture 2" descr="C:\Users\Administrator\Pictures\lowbuildingTes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922" y="2239794"/>
            <a:ext cx="2583078" cy="14058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7"/>
          <p:cNvSpPr>
            <a:spLocks noGrp="1"/>
          </p:cNvSpPr>
          <p:nvPr/>
        </p:nvSpPr>
        <p:spPr>
          <a:xfrm>
            <a:off x="834390" y="542925"/>
            <a:ext cx="8721725" cy="523240"/>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normAutofit fontScale="90000" lnSpcReduction="10000"/>
          </a:bodyPr>
          <a:lstStyle>
            <a:lvl1pPr marL="0" marR="0" indent="0" algn="l" defTabSz="914400" rtl="0" eaLnBrk="1" fontAlgn="base" latinLnBrk="0" hangingPunct="1">
              <a:lnSpc>
                <a:spcPct val="100000"/>
              </a:lnSpc>
              <a:spcBef>
                <a:spcPts val="1000"/>
              </a:spcBef>
              <a:spcAft>
                <a:spcPct val="0"/>
              </a:spcAft>
              <a:buFont typeface="Arial" panose="020B0604020202020204" pitchFamily="34" charset="0"/>
              <a:buNone/>
              <a:defRPr lang="zh-CN" altLang="en-US" sz="3200" i="1" kern="1200" dirty="0" smtClean="0">
                <a:solidFill>
                  <a:schemeClr val="tx1"/>
                </a:solidFill>
                <a:latin typeface="Calibri" panose="020F0502020204030204" pitchFamily="34" charset="0"/>
                <a:ea typeface="宋体" panose="02010600030101010101" pitchFamily="2" charset="-122"/>
                <a:cs typeface="Calibri" panose="020F0502020204030204" pitchFamily="34" charset="0"/>
              </a:defRPr>
            </a:lvl1pPr>
            <a:lvl2pPr marL="6858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2pPr>
            <a:lvl3pPr marL="11430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3pPr>
            <a:lvl4pPr marL="16002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4pPr>
            <a:lvl5pPr marL="20574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3.</a:t>
            </a:r>
            <a:r>
              <a:t>模型预测</a:t>
            </a:r>
            <a:r>
              <a:rPr lang="en-US" altLang="zh-CN"/>
              <a:t>     </a:t>
            </a:r>
            <a:r>
              <a:rPr lang="en-US" altLang="zh-CN" sz="2665">
                <a:sym typeface="+mn-ea"/>
              </a:rPr>
              <a:t>——</a:t>
            </a:r>
            <a:r>
              <a:rPr sz="2665">
                <a:sym typeface="+mn-ea"/>
              </a:rPr>
              <a:t>预测时间</a:t>
            </a:r>
            <a:endParaRPr sz="2665">
              <a:sym typeface="+mn-ea"/>
            </a:endParaRPr>
          </a:p>
        </p:txBody>
      </p:sp>
      <p:sp>
        <p:nvSpPr>
          <p:cNvPr id="11" name="日期占位符 10"/>
          <p:cNvSpPr>
            <a:spLocks noGrp="1"/>
          </p:cNvSpPr>
          <p:nvPr>
            <p:ph type="dt" sz="half" idx="10"/>
          </p:nvPr>
        </p:nvSpPr>
        <p:spPr/>
        <p:txBody>
          <a:bodyPr/>
          <a:lstStyle/>
          <a:p>
            <a:fld id="{F5C4B146-F27B-456F-8A09-8906A421A5FC}" type="datetime2">
              <a:rPr lang="zh-CN" altLang="en-US" smtClean="0"/>
            </a:fld>
            <a:endParaRPr lang="zh-CN" altLang="en-US"/>
          </a:p>
        </p:txBody>
      </p:sp>
      <p:sp>
        <p:nvSpPr>
          <p:cNvPr id="12" name="页脚占位符 11"/>
          <p:cNvSpPr>
            <a:spLocks noGrp="1"/>
          </p:cNvSpPr>
          <p:nvPr>
            <p:ph type="ftr" sz="quarter" idx="11"/>
          </p:nvPr>
        </p:nvSpPr>
        <p:spPr/>
        <p:txBody>
          <a:bodyPr/>
          <a:lstStyle/>
          <a:p>
            <a:r>
              <a:rPr lang="zh-CN" altLang="en-US" dirty="0"/>
              <a:t>赵晗羽 </a:t>
            </a:r>
            <a:r>
              <a:rPr lang="zh-CN" altLang="en-US" dirty="0" smtClean="0"/>
              <a:t>制</a:t>
            </a:r>
            <a:endParaRPr lang="zh-CN" altLang="en-US" dirty="0"/>
          </a:p>
        </p:txBody>
      </p:sp>
      <p:sp>
        <p:nvSpPr>
          <p:cNvPr id="13" name="灯片编号占位符 12"/>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3" name="文本框 2"/>
          <p:cNvSpPr txBox="1"/>
          <p:nvPr/>
        </p:nvSpPr>
        <p:spPr>
          <a:xfrm>
            <a:off x="834390" y="1066165"/>
            <a:ext cx="6308090" cy="460375"/>
          </a:xfrm>
          <a:prstGeom prst="rect">
            <a:avLst/>
          </a:prstGeom>
          <a:noFill/>
        </p:spPr>
        <p:txBody>
          <a:bodyPr wrap="square" rtlCol="0">
            <a:spAutoFit/>
          </a:bodyPr>
          <a:lstStyle/>
          <a:p>
            <a:r>
              <a:rPr lang="zh-CN" altLang="en-US" sz="2400" b="1"/>
              <a:t>对比同一类图片不同模型的准确率</a:t>
            </a:r>
            <a:endParaRPr lang="zh-CN" altLang="en-US" sz="2400" b="1"/>
          </a:p>
        </p:txBody>
      </p:sp>
      <p:sp>
        <p:nvSpPr>
          <p:cNvPr id="7" name="文本框 6"/>
          <p:cNvSpPr txBox="1"/>
          <p:nvPr/>
        </p:nvSpPr>
        <p:spPr>
          <a:xfrm>
            <a:off x="7025640" y="2286635"/>
            <a:ext cx="4142105" cy="922020"/>
          </a:xfrm>
          <a:prstGeom prst="rect">
            <a:avLst/>
          </a:prstGeom>
          <a:noFill/>
        </p:spPr>
        <p:txBody>
          <a:bodyPr wrap="square" rtlCol="0">
            <a:spAutoFit/>
          </a:bodyPr>
          <a:lstStyle/>
          <a:p>
            <a:r>
              <a:rPr lang="zh-CN" altLang="en-US"/>
              <a:t>预测时间以秒为单位，保留两位小数，通过此数值，可以判断不同模型的预测性能和效率</a:t>
            </a:r>
            <a:endParaRPr lang="zh-CN" altLang="en-US"/>
          </a:p>
        </p:txBody>
      </p:sp>
      <p:cxnSp>
        <p:nvCxnSpPr>
          <p:cNvPr id="14" name="直接箭头连接符 13"/>
          <p:cNvCxnSpPr/>
          <p:nvPr/>
        </p:nvCxnSpPr>
        <p:spPr>
          <a:xfrm>
            <a:off x="5906770" y="3219450"/>
            <a:ext cx="1967865" cy="112331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stretch>
            <a:fillRect/>
          </a:stretch>
        </p:blipFill>
        <p:spPr>
          <a:xfrm>
            <a:off x="1393825" y="1835150"/>
            <a:ext cx="4050665" cy="2332355"/>
          </a:xfrm>
          <a:prstGeom prst="rect">
            <a:avLst/>
          </a:prstGeom>
        </p:spPr>
      </p:pic>
      <p:pic>
        <p:nvPicPr>
          <p:cNvPr id="6" name="图片 5"/>
          <p:cNvPicPr>
            <a:picLocks noChangeAspect="1"/>
          </p:cNvPicPr>
          <p:nvPr/>
        </p:nvPicPr>
        <p:blipFill>
          <a:blip r:embed="rId2"/>
          <a:stretch>
            <a:fillRect/>
          </a:stretch>
        </p:blipFill>
        <p:spPr>
          <a:xfrm>
            <a:off x="2783205" y="4380865"/>
            <a:ext cx="7827645" cy="19367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7"/>
          <p:cNvSpPr>
            <a:spLocks noGrp="1"/>
          </p:cNvSpPr>
          <p:nvPr/>
        </p:nvSpPr>
        <p:spPr>
          <a:xfrm>
            <a:off x="834390" y="542925"/>
            <a:ext cx="8721725" cy="523240"/>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normAutofit fontScale="90000" lnSpcReduction="10000"/>
          </a:bodyPr>
          <a:lstStyle>
            <a:lvl1pPr marL="0" marR="0" indent="0" algn="l" defTabSz="914400" rtl="0" eaLnBrk="1" fontAlgn="base" latinLnBrk="0" hangingPunct="1">
              <a:lnSpc>
                <a:spcPct val="100000"/>
              </a:lnSpc>
              <a:spcBef>
                <a:spcPts val="1000"/>
              </a:spcBef>
              <a:spcAft>
                <a:spcPct val="0"/>
              </a:spcAft>
              <a:buFont typeface="Arial" panose="020B0604020202020204" pitchFamily="34" charset="0"/>
              <a:buNone/>
              <a:defRPr lang="zh-CN" altLang="en-US" sz="3200" i="1" kern="1200" dirty="0" smtClean="0">
                <a:solidFill>
                  <a:schemeClr val="tx1"/>
                </a:solidFill>
                <a:latin typeface="Calibri" panose="020F0502020204030204" pitchFamily="34" charset="0"/>
                <a:ea typeface="宋体" panose="02010600030101010101" pitchFamily="2" charset="-122"/>
                <a:cs typeface="Calibri" panose="020F0502020204030204" pitchFamily="34" charset="0"/>
              </a:defRPr>
            </a:lvl1pPr>
            <a:lvl2pPr marL="6858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2pPr>
            <a:lvl3pPr marL="11430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3pPr>
            <a:lvl4pPr marL="16002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4pPr>
            <a:lvl5pPr marL="20574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4.</a:t>
            </a:r>
            <a:r>
              <a:t>可视化界面</a:t>
            </a:r>
            <a:r>
              <a:rPr lang="en-US" altLang="zh-CN"/>
              <a:t>   </a:t>
            </a:r>
            <a:endParaRPr sz="2665">
              <a:sym typeface="+mn-ea"/>
            </a:endParaRPr>
          </a:p>
        </p:txBody>
      </p:sp>
      <p:sp>
        <p:nvSpPr>
          <p:cNvPr id="11" name="日期占位符 10"/>
          <p:cNvSpPr>
            <a:spLocks noGrp="1"/>
          </p:cNvSpPr>
          <p:nvPr>
            <p:ph type="dt" sz="half" idx="10"/>
          </p:nvPr>
        </p:nvSpPr>
        <p:spPr/>
        <p:txBody>
          <a:bodyPr/>
          <a:lstStyle/>
          <a:p>
            <a:fld id="{F5C4B146-F27B-456F-8A09-8906A421A5FC}" type="datetime2">
              <a:rPr lang="zh-CN" altLang="en-US" smtClean="0"/>
            </a:fld>
            <a:endParaRPr lang="zh-CN" altLang="en-US"/>
          </a:p>
        </p:txBody>
      </p:sp>
      <p:sp>
        <p:nvSpPr>
          <p:cNvPr id="12" name="页脚占位符 11"/>
          <p:cNvSpPr>
            <a:spLocks noGrp="1"/>
          </p:cNvSpPr>
          <p:nvPr>
            <p:ph type="ftr" sz="quarter" idx="11"/>
          </p:nvPr>
        </p:nvSpPr>
        <p:spPr/>
        <p:txBody>
          <a:bodyPr/>
          <a:lstStyle/>
          <a:p>
            <a:r>
              <a:rPr lang="zh-CN" altLang="en-US" dirty="0"/>
              <a:t>赵晗羽 </a:t>
            </a:r>
            <a:r>
              <a:rPr lang="zh-CN" altLang="en-US" dirty="0" smtClean="0"/>
              <a:t>制</a:t>
            </a:r>
            <a:endParaRPr lang="zh-CN" altLang="en-US" dirty="0"/>
          </a:p>
        </p:txBody>
      </p:sp>
      <p:sp>
        <p:nvSpPr>
          <p:cNvPr id="13" name="灯片编号占位符 12"/>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2" name="文本框 1"/>
          <p:cNvSpPr txBox="1"/>
          <p:nvPr/>
        </p:nvSpPr>
        <p:spPr>
          <a:xfrm>
            <a:off x="869950" y="1123950"/>
            <a:ext cx="2061210" cy="460375"/>
          </a:xfrm>
          <a:prstGeom prst="rect">
            <a:avLst/>
          </a:prstGeom>
          <a:noFill/>
        </p:spPr>
        <p:txBody>
          <a:bodyPr wrap="square" rtlCol="0">
            <a:spAutoFit/>
          </a:bodyPr>
          <a:lstStyle/>
          <a:p>
            <a:r>
              <a:rPr lang="en-US" altLang="zh-CN" sz="2400"/>
              <a:t>SSM</a:t>
            </a:r>
            <a:r>
              <a:rPr lang="zh-CN" altLang="en-US" sz="2400"/>
              <a:t>框架构建</a:t>
            </a:r>
            <a:endParaRPr lang="zh-CN" altLang="en-US" sz="2400"/>
          </a:p>
        </p:txBody>
      </p:sp>
      <p:sp>
        <p:nvSpPr>
          <p:cNvPr id="4" name="矩形 3"/>
          <p:cNvSpPr/>
          <p:nvPr/>
        </p:nvSpPr>
        <p:spPr>
          <a:xfrm>
            <a:off x="997585" y="1587500"/>
            <a:ext cx="5175885" cy="435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328420" y="1732280"/>
            <a:ext cx="4573905" cy="85661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358265" y="2736850"/>
            <a:ext cx="4544060" cy="85661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329690" y="3741420"/>
            <a:ext cx="4572635" cy="85661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329690" y="4769485"/>
            <a:ext cx="4572635" cy="85661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磁盘 17"/>
          <p:cNvSpPr/>
          <p:nvPr/>
        </p:nvSpPr>
        <p:spPr>
          <a:xfrm>
            <a:off x="1668780" y="4968875"/>
            <a:ext cx="1474470" cy="55499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668780" y="5109845"/>
            <a:ext cx="1474470" cy="368300"/>
          </a:xfrm>
          <a:prstGeom prst="rect">
            <a:avLst/>
          </a:prstGeom>
          <a:noFill/>
        </p:spPr>
        <p:txBody>
          <a:bodyPr wrap="square" rtlCol="0">
            <a:spAutoFit/>
          </a:bodyPr>
          <a:lstStyle/>
          <a:p>
            <a:pPr algn="ctr"/>
            <a:r>
              <a:rPr lang="zh-CN" altLang="en-US">
                <a:solidFill>
                  <a:schemeClr val="bg1"/>
                </a:solidFill>
              </a:rPr>
              <a:t>数据库</a:t>
            </a:r>
            <a:endParaRPr lang="zh-CN" altLang="en-US">
              <a:solidFill>
                <a:schemeClr val="bg1"/>
              </a:solidFill>
            </a:endParaRPr>
          </a:p>
        </p:txBody>
      </p:sp>
      <p:sp>
        <p:nvSpPr>
          <p:cNvPr id="20" name="文本框 19"/>
          <p:cNvSpPr txBox="1"/>
          <p:nvPr/>
        </p:nvSpPr>
        <p:spPr>
          <a:xfrm>
            <a:off x="1535430" y="3972560"/>
            <a:ext cx="891540" cy="368300"/>
          </a:xfrm>
          <a:prstGeom prst="rect">
            <a:avLst/>
          </a:prstGeom>
          <a:noFill/>
        </p:spPr>
        <p:txBody>
          <a:bodyPr wrap="square" rtlCol="0">
            <a:spAutoFit/>
          </a:bodyPr>
          <a:lstStyle/>
          <a:p>
            <a:r>
              <a:rPr lang="zh-CN" altLang="en-US">
                <a:solidFill>
                  <a:schemeClr val="bg1"/>
                </a:solidFill>
              </a:rPr>
              <a:t>持久层</a:t>
            </a:r>
            <a:endParaRPr lang="zh-CN" altLang="en-US">
              <a:solidFill>
                <a:schemeClr val="bg1"/>
              </a:solidFill>
            </a:endParaRPr>
          </a:p>
        </p:txBody>
      </p:sp>
      <p:sp>
        <p:nvSpPr>
          <p:cNvPr id="21" name="文本框 20"/>
          <p:cNvSpPr txBox="1"/>
          <p:nvPr/>
        </p:nvSpPr>
        <p:spPr>
          <a:xfrm>
            <a:off x="1535430" y="3002280"/>
            <a:ext cx="891540" cy="368300"/>
          </a:xfrm>
          <a:prstGeom prst="rect">
            <a:avLst/>
          </a:prstGeom>
          <a:noFill/>
        </p:spPr>
        <p:txBody>
          <a:bodyPr wrap="square" rtlCol="0">
            <a:spAutoFit/>
          </a:bodyPr>
          <a:lstStyle/>
          <a:p>
            <a:r>
              <a:rPr lang="zh-CN" altLang="en-US">
                <a:solidFill>
                  <a:schemeClr val="bg1"/>
                </a:solidFill>
              </a:rPr>
              <a:t>业务层</a:t>
            </a:r>
            <a:endParaRPr lang="zh-CN" altLang="en-US">
              <a:solidFill>
                <a:schemeClr val="bg1"/>
              </a:solidFill>
            </a:endParaRPr>
          </a:p>
        </p:txBody>
      </p:sp>
      <p:sp>
        <p:nvSpPr>
          <p:cNvPr id="22" name="文本框 21"/>
          <p:cNvSpPr txBox="1"/>
          <p:nvPr/>
        </p:nvSpPr>
        <p:spPr>
          <a:xfrm>
            <a:off x="1535430" y="1849755"/>
            <a:ext cx="891540" cy="368300"/>
          </a:xfrm>
          <a:prstGeom prst="rect">
            <a:avLst/>
          </a:prstGeom>
          <a:noFill/>
        </p:spPr>
        <p:txBody>
          <a:bodyPr wrap="square" rtlCol="0">
            <a:spAutoFit/>
          </a:bodyPr>
          <a:lstStyle/>
          <a:p>
            <a:r>
              <a:rPr lang="zh-CN" altLang="en-US">
                <a:solidFill>
                  <a:schemeClr val="bg1"/>
                </a:solidFill>
              </a:rPr>
              <a:t>表现层</a:t>
            </a:r>
            <a:endParaRPr lang="zh-CN" altLang="en-US">
              <a:solidFill>
                <a:schemeClr val="bg1"/>
              </a:solidFill>
            </a:endParaRPr>
          </a:p>
        </p:txBody>
      </p:sp>
      <p:sp>
        <p:nvSpPr>
          <p:cNvPr id="24" name="矩形 23"/>
          <p:cNvSpPr/>
          <p:nvPr/>
        </p:nvSpPr>
        <p:spPr>
          <a:xfrm>
            <a:off x="2409825" y="2143125"/>
            <a:ext cx="3438525" cy="370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2745740" y="2143125"/>
            <a:ext cx="868680" cy="368300"/>
          </a:xfrm>
          <a:prstGeom prst="rect">
            <a:avLst/>
          </a:prstGeom>
          <a:noFill/>
        </p:spPr>
        <p:txBody>
          <a:bodyPr wrap="none" rtlCol="0">
            <a:spAutoFit/>
          </a:bodyPr>
          <a:lstStyle/>
          <a:p>
            <a:r>
              <a:rPr lang="zh-CN" altLang="en-US">
                <a:solidFill>
                  <a:schemeClr val="bg1"/>
                </a:solidFill>
              </a:rPr>
              <a:t>控制层</a:t>
            </a:r>
            <a:endParaRPr lang="zh-CN" altLang="en-US">
              <a:solidFill>
                <a:schemeClr val="bg1"/>
              </a:solidFill>
            </a:endParaRPr>
          </a:p>
        </p:txBody>
      </p:sp>
      <p:pic>
        <p:nvPicPr>
          <p:cNvPr id="26" name="图片 25"/>
          <p:cNvPicPr>
            <a:picLocks noChangeAspect="1"/>
          </p:cNvPicPr>
          <p:nvPr/>
        </p:nvPicPr>
        <p:blipFill>
          <a:blip r:embed="rId1"/>
          <a:stretch>
            <a:fillRect/>
          </a:stretch>
        </p:blipFill>
        <p:spPr>
          <a:xfrm>
            <a:off x="7446645" y="3923665"/>
            <a:ext cx="1829435" cy="1597660"/>
          </a:xfrm>
          <a:prstGeom prst="rect">
            <a:avLst/>
          </a:prstGeom>
        </p:spPr>
      </p:pic>
      <p:cxnSp>
        <p:nvCxnSpPr>
          <p:cNvPr id="27" name="直接箭头连接符 26"/>
          <p:cNvCxnSpPr/>
          <p:nvPr/>
        </p:nvCxnSpPr>
        <p:spPr>
          <a:xfrm>
            <a:off x="6173470" y="4215765"/>
            <a:ext cx="1273175" cy="43942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2"/>
          <a:stretch>
            <a:fillRect/>
          </a:stretch>
        </p:blipFill>
        <p:spPr>
          <a:xfrm>
            <a:off x="8912225" y="2218055"/>
            <a:ext cx="2341245" cy="1705610"/>
          </a:xfrm>
          <a:prstGeom prst="rect">
            <a:avLst/>
          </a:prstGeom>
        </p:spPr>
      </p:pic>
      <p:pic>
        <p:nvPicPr>
          <p:cNvPr id="29" name="图片 28"/>
          <p:cNvPicPr>
            <a:picLocks noChangeAspect="1"/>
          </p:cNvPicPr>
          <p:nvPr/>
        </p:nvPicPr>
        <p:blipFill>
          <a:blip r:embed="rId3"/>
          <a:stretch>
            <a:fillRect/>
          </a:stretch>
        </p:blipFill>
        <p:spPr>
          <a:xfrm>
            <a:off x="7609840" y="174625"/>
            <a:ext cx="1946275" cy="2740025"/>
          </a:xfrm>
          <a:prstGeom prst="rect">
            <a:avLst/>
          </a:prstGeom>
        </p:spPr>
      </p:pic>
      <p:cxnSp>
        <p:nvCxnSpPr>
          <p:cNvPr id="30" name="直接箭头连接符 29"/>
          <p:cNvCxnSpPr/>
          <p:nvPr/>
        </p:nvCxnSpPr>
        <p:spPr>
          <a:xfrm flipV="1">
            <a:off x="6173470" y="3265805"/>
            <a:ext cx="2743200" cy="3619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6173470" y="1853565"/>
            <a:ext cx="1400175" cy="22161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pic>
        <p:nvPicPr>
          <p:cNvPr id="32" name="图片 31"/>
          <p:cNvPicPr>
            <a:picLocks noChangeAspect="1"/>
          </p:cNvPicPr>
          <p:nvPr/>
        </p:nvPicPr>
        <p:blipFill>
          <a:blip r:embed="rId4"/>
          <a:stretch>
            <a:fillRect/>
          </a:stretch>
        </p:blipFill>
        <p:spPr>
          <a:xfrm>
            <a:off x="6890385" y="5339080"/>
            <a:ext cx="4943475" cy="928370"/>
          </a:xfrm>
          <a:prstGeom prst="rect">
            <a:avLst/>
          </a:prstGeom>
        </p:spPr>
      </p:pic>
      <p:cxnSp>
        <p:nvCxnSpPr>
          <p:cNvPr id="33" name="直接箭头连接符 32"/>
          <p:cNvCxnSpPr/>
          <p:nvPr/>
        </p:nvCxnSpPr>
        <p:spPr>
          <a:xfrm>
            <a:off x="6103620" y="5339080"/>
            <a:ext cx="763905" cy="28892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7"/>
          <p:cNvSpPr>
            <a:spLocks noGrp="1"/>
          </p:cNvSpPr>
          <p:nvPr/>
        </p:nvSpPr>
        <p:spPr>
          <a:xfrm>
            <a:off x="834390" y="542925"/>
            <a:ext cx="8721725" cy="523240"/>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normAutofit fontScale="90000" lnSpcReduction="10000"/>
          </a:bodyPr>
          <a:lstStyle>
            <a:lvl1pPr marL="0" marR="0" indent="0" algn="l" defTabSz="914400" rtl="0" eaLnBrk="1" fontAlgn="base" latinLnBrk="0" hangingPunct="1">
              <a:lnSpc>
                <a:spcPct val="100000"/>
              </a:lnSpc>
              <a:spcBef>
                <a:spcPts val="1000"/>
              </a:spcBef>
              <a:spcAft>
                <a:spcPct val="0"/>
              </a:spcAft>
              <a:buFont typeface="Arial" panose="020B0604020202020204" pitchFamily="34" charset="0"/>
              <a:buNone/>
              <a:defRPr lang="zh-CN" altLang="en-US" sz="3200" i="1" kern="1200" dirty="0" smtClean="0">
                <a:solidFill>
                  <a:schemeClr val="tx1"/>
                </a:solidFill>
                <a:latin typeface="Calibri" panose="020F0502020204030204" pitchFamily="34" charset="0"/>
                <a:ea typeface="宋体" panose="02010600030101010101" pitchFamily="2" charset="-122"/>
                <a:cs typeface="Calibri" panose="020F0502020204030204" pitchFamily="34" charset="0"/>
              </a:defRPr>
            </a:lvl1pPr>
            <a:lvl2pPr marL="6858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2pPr>
            <a:lvl3pPr marL="11430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3pPr>
            <a:lvl4pPr marL="16002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4pPr>
            <a:lvl5pPr marL="20574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4.</a:t>
            </a:r>
            <a:r>
              <a:t>可视化界面</a:t>
            </a:r>
            <a:r>
              <a:rPr lang="en-US" altLang="zh-CN"/>
              <a:t>   </a:t>
            </a:r>
            <a:endParaRPr sz="2665">
              <a:sym typeface="+mn-ea"/>
            </a:endParaRPr>
          </a:p>
        </p:txBody>
      </p:sp>
      <p:sp>
        <p:nvSpPr>
          <p:cNvPr id="11" name="日期占位符 10"/>
          <p:cNvSpPr>
            <a:spLocks noGrp="1"/>
          </p:cNvSpPr>
          <p:nvPr>
            <p:ph type="dt" sz="half" idx="10"/>
          </p:nvPr>
        </p:nvSpPr>
        <p:spPr/>
        <p:txBody>
          <a:bodyPr/>
          <a:lstStyle/>
          <a:p>
            <a:fld id="{F5C4B146-F27B-456F-8A09-8906A421A5FC}" type="datetime2">
              <a:rPr lang="zh-CN" altLang="en-US" smtClean="0"/>
            </a:fld>
            <a:endParaRPr lang="zh-CN" altLang="en-US"/>
          </a:p>
        </p:txBody>
      </p:sp>
      <p:sp>
        <p:nvSpPr>
          <p:cNvPr id="12" name="页脚占位符 11"/>
          <p:cNvSpPr>
            <a:spLocks noGrp="1"/>
          </p:cNvSpPr>
          <p:nvPr>
            <p:ph type="ftr" sz="quarter" idx="11"/>
          </p:nvPr>
        </p:nvSpPr>
        <p:spPr/>
        <p:txBody>
          <a:bodyPr/>
          <a:lstStyle/>
          <a:p>
            <a:r>
              <a:rPr lang="zh-CN" altLang="en-US" dirty="0"/>
              <a:t>赵晗羽 </a:t>
            </a:r>
            <a:r>
              <a:rPr lang="zh-CN" altLang="en-US" dirty="0" smtClean="0"/>
              <a:t>制</a:t>
            </a:r>
            <a:endParaRPr lang="zh-CN" altLang="en-US" dirty="0"/>
          </a:p>
        </p:txBody>
      </p:sp>
      <p:sp>
        <p:nvSpPr>
          <p:cNvPr id="13" name="灯片编号占位符 12"/>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2" name="文本框 1"/>
          <p:cNvSpPr txBox="1"/>
          <p:nvPr/>
        </p:nvSpPr>
        <p:spPr>
          <a:xfrm>
            <a:off x="869950" y="1123950"/>
            <a:ext cx="3912870" cy="460375"/>
          </a:xfrm>
          <a:prstGeom prst="rect">
            <a:avLst/>
          </a:prstGeom>
          <a:noFill/>
        </p:spPr>
        <p:txBody>
          <a:bodyPr wrap="square" rtlCol="0">
            <a:spAutoFit/>
          </a:bodyPr>
          <a:lstStyle/>
          <a:p>
            <a:r>
              <a:rPr lang="en-US" altLang="zh-CN" sz="2400"/>
              <a:t>python</a:t>
            </a:r>
            <a:r>
              <a:rPr lang="zh-CN" altLang="en-US" sz="2400"/>
              <a:t>与</a:t>
            </a:r>
            <a:r>
              <a:rPr lang="en-US" altLang="zh-CN" sz="2400"/>
              <a:t>Java</a:t>
            </a:r>
            <a:r>
              <a:rPr lang="zh-CN" altLang="en-US" sz="2400"/>
              <a:t>的</a:t>
            </a:r>
            <a:r>
              <a:rPr lang="en-US" altLang="zh-CN" sz="2400"/>
              <a:t>socket</a:t>
            </a:r>
            <a:r>
              <a:rPr lang="zh-CN" altLang="en-US" sz="2400"/>
              <a:t>通信</a:t>
            </a:r>
            <a:endParaRPr lang="zh-CN" altLang="en-US" sz="2400"/>
          </a:p>
        </p:txBody>
      </p:sp>
      <p:sp>
        <p:nvSpPr>
          <p:cNvPr id="25" name="文本框 24"/>
          <p:cNvSpPr txBox="1"/>
          <p:nvPr/>
        </p:nvSpPr>
        <p:spPr>
          <a:xfrm>
            <a:off x="2745740" y="2143125"/>
            <a:ext cx="868680" cy="368300"/>
          </a:xfrm>
          <a:prstGeom prst="rect">
            <a:avLst/>
          </a:prstGeom>
          <a:noFill/>
        </p:spPr>
        <p:txBody>
          <a:bodyPr wrap="none" rtlCol="0">
            <a:spAutoFit/>
          </a:bodyPr>
          <a:lstStyle/>
          <a:p>
            <a:r>
              <a:rPr lang="zh-CN" altLang="en-US">
                <a:solidFill>
                  <a:schemeClr val="bg1"/>
                </a:solidFill>
              </a:rPr>
              <a:t>控制层</a:t>
            </a:r>
            <a:endParaRPr lang="zh-CN" altLang="en-US">
              <a:solidFill>
                <a:schemeClr val="bg1"/>
              </a:solidFill>
            </a:endParaRPr>
          </a:p>
        </p:txBody>
      </p:sp>
      <p:grpSp>
        <p:nvGrpSpPr>
          <p:cNvPr id="30" name="组合 29"/>
          <p:cNvGrpSpPr/>
          <p:nvPr/>
        </p:nvGrpSpPr>
        <p:grpSpPr>
          <a:xfrm>
            <a:off x="997585" y="1587500"/>
            <a:ext cx="3785699" cy="3365991"/>
            <a:chOff x="1571" y="2500"/>
            <a:chExt cx="8151" cy="6855"/>
          </a:xfrm>
        </p:grpSpPr>
        <p:sp>
          <p:nvSpPr>
            <p:cNvPr id="4" name="矩形 3"/>
            <p:cNvSpPr/>
            <p:nvPr/>
          </p:nvSpPr>
          <p:spPr>
            <a:xfrm>
              <a:off x="1571" y="2500"/>
              <a:ext cx="8151" cy="6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092" y="2728"/>
              <a:ext cx="7203" cy="134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139" y="4310"/>
              <a:ext cx="7156" cy="134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094" y="5892"/>
              <a:ext cx="7201" cy="134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94" y="7511"/>
              <a:ext cx="7201" cy="134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磁盘 17"/>
            <p:cNvSpPr/>
            <p:nvPr/>
          </p:nvSpPr>
          <p:spPr>
            <a:xfrm>
              <a:off x="2628" y="7825"/>
              <a:ext cx="2322" cy="87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628" y="8047"/>
              <a:ext cx="2322" cy="750"/>
            </a:xfrm>
            <a:prstGeom prst="rect">
              <a:avLst/>
            </a:prstGeom>
            <a:noFill/>
          </p:spPr>
          <p:txBody>
            <a:bodyPr wrap="square" rtlCol="0">
              <a:spAutoFit/>
            </a:bodyPr>
            <a:lstStyle/>
            <a:p>
              <a:pPr algn="ctr"/>
              <a:r>
                <a:rPr lang="zh-CN" altLang="en-US">
                  <a:solidFill>
                    <a:schemeClr val="bg1"/>
                  </a:solidFill>
                </a:rPr>
                <a:t>数据库</a:t>
              </a:r>
              <a:endParaRPr lang="zh-CN" altLang="en-US">
                <a:solidFill>
                  <a:schemeClr val="bg1"/>
                </a:solidFill>
              </a:endParaRPr>
            </a:p>
          </p:txBody>
        </p:sp>
        <p:sp>
          <p:nvSpPr>
            <p:cNvPr id="20" name="文本框 19"/>
            <p:cNvSpPr txBox="1"/>
            <p:nvPr/>
          </p:nvSpPr>
          <p:spPr>
            <a:xfrm>
              <a:off x="2419" y="6255"/>
              <a:ext cx="1906" cy="750"/>
            </a:xfrm>
            <a:prstGeom prst="rect">
              <a:avLst/>
            </a:prstGeom>
            <a:noFill/>
          </p:spPr>
          <p:txBody>
            <a:bodyPr wrap="square" rtlCol="0">
              <a:spAutoFit/>
            </a:bodyPr>
            <a:lstStyle/>
            <a:p>
              <a:r>
                <a:rPr lang="zh-CN" altLang="en-US">
                  <a:solidFill>
                    <a:schemeClr val="bg1"/>
                  </a:solidFill>
                </a:rPr>
                <a:t>持久层</a:t>
              </a:r>
              <a:endParaRPr lang="zh-CN" altLang="en-US">
                <a:solidFill>
                  <a:schemeClr val="bg1"/>
                </a:solidFill>
              </a:endParaRPr>
            </a:p>
          </p:txBody>
        </p:sp>
        <p:sp>
          <p:nvSpPr>
            <p:cNvPr id="21" name="文本框 20"/>
            <p:cNvSpPr txBox="1"/>
            <p:nvPr/>
          </p:nvSpPr>
          <p:spPr>
            <a:xfrm>
              <a:off x="2419" y="4713"/>
              <a:ext cx="1906" cy="750"/>
            </a:xfrm>
            <a:prstGeom prst="rect">
              <a:avLst/>
            </a:prstGeom>
            <a:noFill/>
          </p:spPr>
          <p:txBody>
            <a:bodyPr wrap="square" rtlCol="0">
              <a:spAutoFit/>
            </a:bodyPr>
            <a:lstStyle/>
            <a:p>
              <a:r>
                <a:rPr lang="zh-CN" altLang="en-US">
                  <a:solidFill>
                    <a:schemeClr val="bg1"/>
                  </a:solidFill>
                </a:rPr>
                <a:t>业务层</a:t>
              </a:r>
              <a:endParaRPr lang="zh-CN" altLang="en-US">
                <a:solidFill>
                  <a:schemeClr val="bg1"/>
                </a:solidFill>
              </a:endParaRPr>
            </a:p>
          </p:txBody>
        </p:sp>
        <p:sp>
          <p:nvSpPr>
            <p:cNvPr id="22" name="文本框 21"/>
            <p:cNvSpPr txBox="1"/>
            <p:nvPr/>
          </p:nvSpPr>
          <p:spPr>
            <a:xfrm>
              <a:off x="2419" y="2913"/>
              <a:ext cx="2361" cy="750"/>
            </a:xfrm>
            <a:prstGeom prst="rect">
              <a:avLst/>
            </a:prstGeom>
            <a:noFill/>
          </p:spPr>
          <p:txBody>
            <a:bodyPr wrap="square" rtlCol="0">
              <a:spAutoFit/>
            </a:bodyPr>
            <a:lstStyle/>
            <a:p>
              <a:r>
                <a:rPr lang="zh-CN" altLang="en-US">
                  <a:solidFill>
                    <a:schemeClr val="bg1"/>
                  </a:solidFill>
                </a:rPr>
                <a:t>表现层</a:t>
              </a:r>
              <a:endParaRPr lang="zh-CN" altLang="en-US">
                <a:solidFill>
                  <a:schemeClr val="bg1"/>
                </a:solidFill>
              </a:endParaRPr>
            </a:p>
          </p:txBody>
        </p:sp>
        <p:sp>
          <p:nvSpPr>
            <p:cNvPr id="24" name="矩形 23"/>
            <p:cNvSpPr/>
            <p:nvPr/>
          </p:nvSpPr>
          <p:spPr>
            <a:xfrm>
              <a:off x="4780" y="3432"/>
              <a:ext cx="4433" cy="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p:cNvCxnSpPr/>
            <p:nvPr/>
          </p:nvCxnSpPr>
          <p:spPr>
            <a:xfrm>
              <a:off x="4324" y="3065"/>
              <a:ext cx="1404" cy="437"/>
            </a:xfrm>
            <a:prstGeom prst="straightConnector1">
              <a:avLst/>
            </a:prstGeom>
            <a:ln w="381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7" name="直接箭头连接符 6"/>
          <p:cNvCxnSpPr/>
          <p:nvPr/>
        </p:nvCxnSpPr>
        <p:spPr>
          <a:xfrm flipV="1">
            <a:off x="4447540" y="1842135"/>
            <a:ext cx="2524125" cy="243205"/>
          </a:xfrm>
          <a:prstGeom prst="straightConnector1">
            <a:avLst/>
          </a:prstGeom>
          <a:ln w="381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flipV="1">
            <a:off x="4540250" y="2270125"/>
            <a:ext cx="2512695" cy="1250950"/>
          </a:xfrm>
          <a:prstGeom prst="straightConnector1">
            <a:avLst/>
          </a:prstGeom>
          <a:ln w="381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7110730" y="1241425"/>
            <a:ext cx="3092348" cy="2724150"/>
            <a:chOff x="12565" y="2299"/>
            <a:chExt cx="5799" cy="5212"/>
          </a:xfrm>
        </p:grpSpPr>
        <p:sp>
          <p:nvSpPr>
            <p:cNvPr id="3" name="矩形 2"/>
            <p:cNvSpPr/>
            <p:nvPr/>
          </p:nvSpPr>
          <p:spPr>
            <a:xfrm>
              <a:off x="12565" y="2299"/>
              <a:ext cx="5799" cy="5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857" y="2518"/>
              <a:ext cx="5215" cy="116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4520" y="2787"/>
              <a:ext cx="2222" cy="705"/>
            </a:xfrm>
            <a:prstGeom prst="rect">
              <a:avLst/>
            </a:prstGeom>
            <a:noFill/>
          </p:spPr>
          <p:txBody>
            <a:bodyPr wrap="square" rtlCol="0">
              <a:spAutoFit/>
            </a:bodyPr>
            <a:lstStyle/>
            <a:p>
              <a:r>
                <a:rPr lang="zh-CN" altLang="en-US">
                  <a:solidFill>
                    <a:schemeClr val="bg1"/>
                  </a:solidFill>
                </a:rPr>
                <a:t>解析路径</a:t>
              </a:r>
              <a:endParaRPr lang="zh-CN" altLang="en-US">
                <a:solidFill>
                  <a:schemeClr val="bg1"/>
                </a:solidFill>
              </a:endParaRPr>
            </a:p>
          </p:txBody>
        </p:sp>
        <p:sp>
          <p:nvSpPr>
            <p:cNvPr id="23" name="矩形 22"/>
            <p:cNvSpPr/>
            <p:nvPr/>
          </p:nvSpPr>
          <p:spPr>
            <a:xfrm>
              <a:off x="12857" y="4174"/>
              <a:ext cx="5215" cy="116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14600" y="4326"/>
              <a:ext cx="2142" cy="705"/>
            </a:xfrm>
            <a:prstGeom prst="rect">
              <a:avLst/>
            </a:prstGeom>
            <a:noFill/>
          </p:spPr>
          <p:txBody>
            <a:bodyPr wrap="square" rtlCol="0">
              <a:spAutoFit/>
            </a:bodyPr>
            <a:lstStyle/>
            <a:p>
              <a:r>
                <a:rPr lang="zh-CN" altLang="en-US">
                  <a:solidFill>
                    <a:schemeClr val="bg1"/>
                  </a:solidFill>
                </a:rPr>
                <a:t>模型选择</a:t>
              </a:r>
              <a:endParaRPr lang="zh-CN" altLang="en-US">
                <a:solidFill>
                  <a:schemeClr val="bg1"/>
                </a:solidFill>
              </a:endParaRPr>
            </a:p>
          </p:txBody>
        </p:sp>
        <p:sp>
          <p:nvSpPr>
            <p:cNvPr id="27" name="矩形 26"/>
            <p:cNvSpPr/>
            <p:nvPr/>
          </p:nvSpPr>
          <p:spPr>
            <a:xfrm>
              <a:off x="12936" y="5981"/>
              <a:ext cx="5215" cy="116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4613" y="6271"/>
              <a:ext cx="2062" cy="705"/>
            </a:xfrm>
            <a:prstGeom prst="rect">
              <a:avLst/>
            </a:prstGeom>
            <a:noFill/>
          </p:spPr>
          <p:txBody>
            <a:bodyPr wrap="square" rtlCol="0">
              <a:spAutoFit/>
            </a:bodyPr>
            <a:lstStyle/>
            <a:p>
              <a:r>
                <a:rPr lang="zh-CN" altLang="en-US">
                  <a:solidFill>
                    <a:schemeClr val="bg1"/>
                  </a:solidFill>
                </a:rPr>
                <a:t>参数回传</a:t>
              </a:r>
              <a:endParaRPr lang="zh-CN" altLang="en-US">
                <a:solidFill>
                  <a:schemeClr val="bg1"/>
                </a:solidFill>
              </a:endParaRPr>
            </a:p>
          </p:txBody>
        </p:sp>
      </p:grpSp>
      <p:pic>
        <p:nvPicPr>
          <p:cNvPr id="29" name="图片 28"/>
          <p:cNvPicPr>
            <a:picLocks noChangeAspect="1"/>
          </p:cNvPicPr>
          <p:nvPr/>
        </p:nvPicPr>
        <p:blipFill>
          <a:blip r:embed="rId1"/>
          <a:srcRect r="50094"/>
          <a:stretch>
            <a:fillRect/>
          </a:stretch>
        </p:blipFill>
        <p:spPr>
          <a:xfrm>
            <a:off x="6173470" y="4351655"/>
            <a:ext cx="4360545" cy="1428750"/>
          </a:xfrm>
          <a:prstGeom prst="rect">
            <a:avLst/>
          </a:prstGeom>
        </p:spPr>
      </p:pic>
      <p:sp>
        <p:nvSpPr>
          <p:cNvPr id="32" name="文本框 31"/>
          <p:cNvSpPr txBox="1"/>
          <p:nvPr/>
        </p:nvSpPr>
        <p:spPr>
          <a:xfrm>
            <a:off x="3065780" y="1993900"/>
            <a:ext cx="972185" cy="368300"/>
          </a:xfrm>
          <a:prstGeom prst="rect">
            <a:avLst/>
          </a:prstGeom>
          <a:noFill/>
        </p:spPr>
        <p:txBody>
          <a:bodyPr wrap="square" rtlCol="0">
            <a:spAutoFit/>
          </a:bodyPr>
          <a:lstStyle/>
          <a:p>
            <a:r>
              <a:rPr lang="zh-CN" altLang="en-US">
                <a:solidFill>
                  <a:schemeClr val="bg1"/>
                </a:solidFill>
              </a:rPr>
              <a:t>控制层</a:t>
            </a:r>
            <a:endParaRPr lang="zh-CN" altLang="en-US">
              <a:solidFill>
                <a:schemeClr val="bg1"/>
              </a:solidFill>
            </a:endParaRPr>
          </a:p>
        </p:txBody>
      </p:sp>
      <p:cxnSp>
        <p:nvCxnSpPr>
          <p:cNvPr id="34" name="直接箭头连接符 33"/>
          <p:cNvCxnSpPr/>
          <p:nvPr/>
        </p:nvCxnSpPr>
        <p:spPr>
          <a:xfrm flipH="1">
            <a:off x="8071485" y="3914140"/>
            <a:ext cx="937895" cy="489585"/>
          </a:xfrm>
          <a:prstGeom prst="straightConnector1">
            <a:avLst/>
          </a:prstGeom>
          <a:ln w="381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35" name="图片 34"/>
          <p:cNvPicPr>
            <a:picLocks noChangeAspect="1"/>
          </p:cNvPicPr>
          <p:nvPr/>
        </p:nvPicPr>
        <p:blipFill>
          <a:blip r:embed="rId2"/>
          <a:srcRect r="60655"/>
          <a:stretch>
            <a:fillRect/>
          </a:stretch>
        </p:blipFill>
        <p:spPr>
          <a:xfrm>
            <a:off x="1488440" y="5360035"/>
            <a:ext cx="2403475" cy="838200"/>
          </a:xfrm>
          <a:prstGeom prst="rect">
            <a:avLst/>
          </a:prstGeom>
        </p:spPr>
      </p:pic>
      <p:cxnSp>
        <p:nvCxnSpPr>
          <p:cNvPr id="36" name="直接箭头连接符 35"/>
          <p:cNvCxnSpPr/>
          <p:nvPr/>
        </p:nvCxnSpPr>
        <p:spPr>
          <a:xfrm flipH="1">
            <a:off x="2357120" y="4968240"/>
            <a:ext cx="828675" cy="480060"/>
          </a:xfrm>
          <a:prstGeom prst="straightConnector1">
            <a:avLst/>
          </a:prstGeom>
          <a:ln w="381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2392045" y="2305050"/>
            <a:ext cx="6350" cy="300990"/>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2381885" y="3026410"/>
            <a:ext cx="6350" cy="300990"/>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360295" y="3827780"/>
            <a:ext cx="6350" cy="300990"/>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flipV="1">
            <a:off x="3554730" y="3836670"/>
            <a:ext cx="1270" cy="313055"/>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3556000" y="3072130"/>
            <a:ext cx="4445" cy="263525"/>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H="1" flipV="1">
            <a:off x="3554730" y="2277745"/>
            <a:ext cx="1270" cy="293370"/>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8065135" y="1879600"/>
            <a:ext cx="6350" cy="367665"/>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8147050" y="2831465"/>
            <a:ext cx="6350" cy="367665"/>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7"/>
          <p:cNvSpPr>
            <a:spLocks noGrp="1"/>
          </p:cNvSpPr>
          <p:nvPr/>
        </p:nvSpPr>
        <p:spPr>
          <a:xfrm>
            <a:off x="6774180" y="4804410"/>
            <a:ext cx="8721725" cy="523240"/>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normAutofit/>
          </a:bodyPr>
          <a:lstStyle>
            <a:lvl1pPr marL="0" marR="0" indent="0" algn="l" defTabSz="914400" rtl="0" eaLnBrk="1" fontAlgn="base" latinLnBrk="0" hangingPunct="1">
              <a:lnSpc>
                <a:spcPct val="100000"/>
              </a:lnSpc>
              <a:spcBef>
                <a:spcPts val="1000"/>
              </a:spcBef>
              <a:spcAft>
                <a:spcPct val="0"/>
              </a:spcAft>
              <a:buFont typeface="Arial" panose="020B0604020202020204" pitchFamily="34" charset="0"/>
              <a:buNone/>
              <a:defRPr lang="zh-CN" altLang="en-US" sz="3200" i="1" kern="1200" dirty="0" smtClean="0">
                <a:solidFill>
                  <a:schemeClr val="tx1"/>
                </a:solidFill>
                <a:latin typeface="Calibri" panose="020F0502020204030204" pitchFamily="34" charset="0"/>
                <a:ea typeface="宋体" panose="02010600030101010101" pitchFamily="2" charset="-122"/>
                <a:cs typeface="Calibri" panose="020F0502020204030204" pitchFamily="34" charset="0"/>
              </a:defRPr>
            </a:lvl1pPr>
            <a:lvl2pPr marL="6858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2pPr>
            <a:lvl3pPr marL="11430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3pPr>
            <a:lvl4pPr marL="16002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4pPr>
            <a:lvl5pPr marL="20574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sz="2665">
              <a:sym typeface="+mn-ea"/>
            </a:endParaRPr>
          </a:p>
        </p:txBody>
      </p:sp>
      <p:sp>
        <p:nvSpPr>
          <p:cNvPr id="11" name="日期占位符 10"/>
          <p:cNvSpPr>
            <a:spLocks noGrp="1"/>
          </p:cNvSpPr>
          <p:nvPr>
            <p:ph type="dt" sz="half" idx="10"/>
          </p:nvPr>
        </p:nvSpPr>
        <p:spPr/>
        <p:txBody>
          <a:bodyPr/>
          <a:lstStyle/>
          <a:p>
            <a:fld id="{F5C4B146-F27B-456F-8A09-8906A421A5FC}" type="datetime2">
              <a:rPr lang="zh-CN" altLang="en-US" smtClean="0"/>
            </a:fld>
            <a:endParaRPr lang="zh-CN" altLang="en-US"/>
          </a:p>
        </p:txBody>
      </p:sp>
      <p:sp>
        <p:nvSpPr>
          <p:cNvPr id="12" name="页脚占位符 11"/>
          <p:cNvSpPr>
            <a:spLocks noGrp="1"/>
          </p:cNvSpPr>
          <p:nvPr>
            <p:ph type="ftr" sz="quarter" idx="11"/>
          </p:nvPr>
        </p:nvSpPr>
        <p:spPr/>
        <p:txBody>
          <a:bodyPr/>
          <a:lstStyle/>
          <a:p>
            <a:r>
              <a:rPr lang="zh-CN" altLang="en-US" dirty="0"/>
              <a:t>赵晗羽 </a:t>
            </a:r>
            <a:r>
              <a:rPr lang="zh-CN" altLang="en-US" dirty="0" smtClean="0"/>
              <a:t>制</a:t>
            </a:r>
            <a:endParaRPr lang="zh-CN" altLang="en-US" dirty="0"/>
          </a:p>
        </p:txBody>
      </p:sp>
      <p:sp>
        <p:nvSpPr>
          <p:cNvPr id="13" name="灯片编号占位符 12"/>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25" name="文本框 24"/>
          <p:cNvSpPr txBox="1"/>
          <p:nvPr/>
        </p:nvSpPr>
        <p:spPr>
          <a:xfrm>
            <a:off x="2745740" y="2143125"/>
            <a:ext cx="868680" cy="368300"/>
          </a:xfrm>
          <a:prstGeom prst="rect">
            <a:avLst/>
          </a:prstGeom>
          <a:noFill/>
        </p:spPr>
        <p:txBody>
          <a:bodyPr wrap="none" rtlCol="0">
            <a:spAutoFit/>
          </a:bodyPr>
          <a:lstStyle/>
          <a:p>
            <a:r>
              <a:rPr lang="zh-CN" altLang="en-US">
                <a:solidFill>
                  <a:schemeClr val="bg1"/>
                </a:solidFill>
              </a:rPr>
              <a:t>控制层</a:t>
            </a:r>
            <a:endParaRPr lang="zh-CN" altLang="en-US">
              <a:solidFill>
                <a:schemeClr val="bg1"/>
              </a:solidFill>
            </a:endParaRPr>
          </a:p>
        </p:txBody>
      </p:sp>
      <p:sp>
        <p:nvSpPr>
          <p:cNvPr id="32" name="文本框 31"/>
          <p:cNvSpPr txBox="1"/>
          <p:nvPr/>
        </p:nvSpPr>
        <p:spPr>
          <a:xfrm>
            <a:off x="3065780" y="1993900"/>
            <a:ext cx="972185" cy="368300"/>
          </a:xfrm>
          <a:prstGeom prst="rect">
            <a:avLst/>
          </a:prstGeom>
          <a:noFill/>
        </p:spPr>
        <p:txBody>
          <a:bodyPr wrap="square" rtlCol="0">
            <a:spAutoFit/>
          </a:bodyPr>
          <a:lstStyle/>
          <a:p>
            <a:r>
              <a:rPr lang="zh-CN" altLang="en-US">
                <a:solidFill>
                  <a:schemeClr val="bg1"/>
                </a:solidFill>
              </a:rPr>
              <a:t>控制层</a:t>
            </a:r>
            <a:endParaRPr lang="zh-CN" altLang="en-US">
              <a:solidFill>
                <a:schemeClr val="bg1"/>
              </a:solidFill>
            </a:endParaRPr>
          </a:p>
        </p:txBody>
      </p:sp>
      <p:sp>
        <p:nvSpPr>
          <p:cNvPr id="6" name="文本占位符 7"/>
          <p:cNvSpPr>
            <a:spLocks noGrp="1"/>
          </p:cNvSpPr>
          <p:nvPr/>
        </p:nvSpPr>
        <p:spPr>
          <a:xfrm>
            <a:off x="834390" y="542925"/>
            <a:ext cx="8721725" cy="523240"/>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normAutofit fontScale="90000" lnSpcReduction="10000"/>
          </a:bodyPr>
          <a:lstStyle>
            <a:lvl1pPr marL="0" marR="0" indent="0" algn="l" defTabSz="914400" rtl="0" eaLnBrk="1" fontAlgn="base" latinLnBrk="0" hangingPunct="1">
              <a:lnSpc>
                <a:spcPct val="100000"/>
              </a:lnSpc>
              <a:spcBef>
                <a:spcPts val="1000"/>
              </a:spcBef>
              <a:spcAft>
                <a:spcPct val="0"/>
              </a:spcAft>
              <a:buFont typeface="Arial" panose="020B0604020202020204" pitchFamily="34" charset="0"/>
              <a:buNone/>
              <a:defRPr lang="zh-CN" altLang="en-US" sz="3200" i="1" kern="1200" dirty="0" smtClean="0">
                <a:solidFill>
                  <a:schemeClr val="tx1"/>
                </a:solidFill>
                <a:latin typeface="Calibri" panose="020F0502020204030204" pitchFamily="34" charset="0"/>
                <a:ea typeface="宋体" panose="02010600030101010101" pitchFamily="2" charset="-122"/>
                <a:cs typeface="Calibri" panose="020F0502020204030204" pitchFamily="34" charset="0"/>
              </a:defRPr>
            </a:lvl1pPr>
            <a:lvl2pPr marL="6858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2pPr>
            <a:lvl3pPr marL="11430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3pPr>
            <a:lvl4pPr marL="16002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smtClean="0">
                <a:solidFill>
                  <a:schemeClr val="tx1"/>
                </a:solidFill>
                <a:latin typeface="Calibri" panose="020F0502020204030204" pitchFamily="34" charset="0"/>
                <a:ea typeface="宋体" panose="02010600030101010101" pitchFamily="2" charset="-122"/>
                <a:cs typeface="+mn-cs"/>
              </a:defRPr>
            </a:lvl4pPr>
            <a:lvl5pPr marL="2057400" marR="0" indent="-228600" algn="l" defTabSz="914400" rtl="0" eaLnBrk="1" fontAlgn="base" latinLnBrk="0" hangingPunct="1">
              <a:lnSpc>
                <a:spcPct val="100000"/>
              </a:lnSpc>
              <a:spcBef>
                <a:spcPts val="500"/>
              </a:spcBef>
              <a:spcAft>
                <a:spcPct val="0"/>
              </a:spcAft>
              <a:buFont typeface="Arial" panose="020B0604020202020204" pitchFamily="34" charset="0"/>
              <a:buChar char="•"/>
              <a:defRPr lang="zh-CN" altLang="en-US" sz="2800" kern="1200" dirty="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t>小组分工</a:t>
            </a:r>
            <a:r>
              <a:rPr lang="en-US" altLang="zh-CN"/>
              <a:t> </a:t>
            </a:r>
            <a:endParaRPr sz="2665">
              <a:sym typeface="+mn-ea"/>
            </a:endParaRPr>
          </a:p>
        </p:txBody>
      </p:sp>
      <p:sp>
        <p:nvSpPr>
          <p:cNvPr id="43" name="文本框 42"/>
          <p:cNvSpPr txBox="1"/>
          <p:nvPr/>
        </p:nvSpPr>
        <p:spPr>
          <a:xfrm>
            <a:off x="1031875" y="1066165"/>
            <a:ext cx="5093970" cy="4799965"/>
          </a:xfrm>
          <a:prstGeom prst="rect">
            <a:avLst/>
          </a:prstGeom>
          <a:noFill/>
        </p:spPr>
        <p:txBody>
          <a:bodyPr wrap="square" rtlCol="0">
            <a:spAutoFit/>
          </a:bodyPr>
          <a:lstStyle/>
          <a:p>
            <a:r>
              <a:rPr lang="zh-CN" altLang="en-US" dirty="0"/>
              <a:t>闫维刚：</a:t>
            </a:r>
            <a:endParaRPr lang="zh-CN" altLang="en-US" dirty="0"/>
          </a:p>
          <a:p>
            <a:r>
              <a:rPr lang="en-US" altLang="zh-CN" dirty="0"/>
              <a:t>(1)</a:t>
            </a:r>
            <a:r>
              <a:rPr lang="zh-CN" altLang="en-US" dirty="0"/>
              <a:t>系统总体测试报告文档</a:t>
            </a:r>
            <a:endParaRPr lang="zh-CN" altLang="en-US" dirty="0"/>
          </a:p>
          <a:p>
            <a:r>
              <a:rPr lang="en-US" altLang="zh-CN" dirty="0"/>
              <a:t>(2)ResNet50</a:t>
            </a:r>
            <a:r>
              <a:rPr lang="zh-CN" altLang="en-US" dirty="0"/>
              <a:t>模型训练及权重文件的系统底层提供</a:t>
            </a:r>
            <a:endParaRPr lang="zh-CN" altLang="en-US" dirty="0"/>
          </a:p>
          <a:p>
            <a:r>
              <a:rPr lang="en-US" altLang="zh-CN" dirty="0"/>
              <a:t>(3)pyqt5</a:t>
            </a:r>
            <a:r>
              <a:rPr lang="zh-CN" altLang="en-US" dirty="0"/>
              <a:t>版前端界面编码</a:t>
            </a:r>
            <a:endParaRPr lang="zh-CN" altLang="en-US" dirty="0"/>
          </a:p>
          <a:p>
            <a:r>
              <a:rPr lang="zh-CN" altLang="en-US" dirty="0"/>
              <a:t>代畅：</a:t>
            </a:r>
            <a:endParaRPr lang="zh-CN" altLang="en-US" dirty="0"/>
          </a:p>
          <a:p>
            <a:r>
              <a:rPr lang="en-US" altLang="zh-CN" dirty="0"/>
              <a:t>(1)</a:t>
            </a:r>
            <a:r>
              <a:rPr lang="zh-CN" altLang="en-US" dirty="0"/>
              <a:t>完成需求分析报告的编写、修改。</a:t>
            </a:r>
            <a:endParaRPr lang="zh-CN" altLang="en-US" dirty="0"/>
          </a:p>
          <a:p>
            <a:r>
              <a:rPr lang="en-US" altLang="zh-CN" dirty="0"/>
              <a:t>(2)</a:t>
            </a:r>
            <a:r>
              <a:rPr lang="zh-CN" altLang="en-US" dirty="0"/>
              <a:t>参与详细设计报告的设计编写与修改。</a:t>
            </a:r>
            <a:endParaRPr lang="zh-CN" altLang="en-US" dirty="0"/>
          </a:p>
          <a:p>
            <a:r>
              <a:rPr lang="en-US" altLang="zh-CN" dirty="0"/>
              <a:t>(3)</a:t>
            </a:r>
            <a:r>
              <a:rPr lang="zh-CN" altLang="en-US" dirty="0"/>
              <a:t>参与系统前端的设计。</a:t>
            </a:r>
            <a:endParaRPr lang="zh-CN" altLang="en-US" dirty="0"/>
          </a:p>
          <a:p>
            <a:r>
              <a:rPr lang="en-US" altLang="zh-CN" dirty="0"/>
              <a:t>(4)</a:t>
            </a:r>
            <a:r>
              <a:rPr lang="zh-CN" altLang="en-US" dirty="0"/>
              <a:t>GoogLeNet模型的构成研究。</a:t>
            </a:r>
            <a:endParaRPr lang="zh-CN" altLang="en-US" dirty="0"/>
          </a:p>
          <a:p>
            <a:r>
              <a:rPr lang="en-US" altLang="zh-CN" dirty="0"/>
              <a:t>(5)</a:t>
            </a:r>
            <a:r>
              <a:rPr lang="zh-CN" altLang="en-US" dirty="0"/>
              <a:t>参与项目报告PPT的编写。</a:t>
            </a:r>
            <a:endParaRPr lang="zh-CN" altLang="en-US" dirty="0"/>
          </a:p>
          <a:p>
            <a:r>
              <a:rPr lang="zh-CN" altLang="en-US" dirty="0"/>
              <a:t>宫心懿：</a:t>
            </a:r>
            <a:endParaRPr lang="zh-CN" altLang="en-US" dirty="0"/>
          </a:p>
          <a:p>
            <a:r>
              <a:rPr lang="zh-CN" altLang="en-US" dirty="0"/>
              <a:t>(1)迁移VGG16预训练模型的训练文件、保存的权重文件系统底层提供及单张图片预测文件。</a:t>
            </a:r>
            <a:endParaRPr lang="zh-CN" altLang="en-US" dirty="0"/>
          </a:p>
          <a:p>
            <a:r>
              <a:rPr lang="zh-CN" altLang="en-US" dirty="0"/>
              <a:t>(2)迁移ResNet50预训练模型的训练文件。</a:t>
            </a:r>
            <a:endParaRPr lang="zh-CN" altLang="en-US" dirty="0"/>
          </a:p>
          <a:p>
            <a:r>
              <a:rPr lang="zh-CN" altLang="en-US" dirty="0"/>
              <a:t>(3)撰写详细设计报告(除5.1.3小节之外)。</a:t>
            </a:r>
            <a:endParaRPr lang="zh-CN" altLang="en-US" dirty="0"/>
          </a:p>
          <a:p>
            <a:r>
              <a:rPr lang="zh-CN" altLang="en-US" dirty="0"/>
              <a:t>(4)撰写系统帮助与使用说明手册。</a:t>
            </a:r>
            <a:endParaRPr lang="zh-CN" altLang="en-US" dirty="0"/>
          </a:p>
          <a:p>
            <a:endParaRPr lang="zh-CN" altLang="en-US" dirty="0"/>
          </a:p>
        </p:txBody>
      </p:sp>
      <p:sp>
        <p:nvSpPr>
          <p:cNvPr id="48" name="文本框 47"/>
          <p:cNvSpPr txBox="1"/>
          <p:nvPr/>
        </p:nvSpPr>
        <p:spPr>
          <a:xfrm>
            <a:off x="6497320" y="1066165"/>
            <a:ext cx="4826000" cy="4799965"/>
          </a:xfrm>
          <a:prstGeom prst="rect">
            <a:avLst/>
          </a:prstGeom>
          <a:noFill/>
        </p:spPr>
        <p:txBody>
          <a:bodyPr wrap="square" rtlCol="0">
            <a:spAutoFit/>
          </a:bodyPr>
          <a:lstStyle/>
          <a:p>
            <a:r>
              <a:rPr lang="zh-CN" altLang="en-US" dirty="0">
                <a:sym typeface="+mn-ea"/>
              </a:rPr>
              <a:t>赵晗羽：</a:t>
            </a:r>
            <a:endParaRPr lang="zh-CN" altLang="en-US" dirty="0"/>
          </a:p>
          <a:p>
            <a:r>
              <a:rPr lang="en-US" altLang="zh-CN" dirty="0">
                <a:sym typeface="+mn-ea"/>
              </a:rPr>
              <a:t>(1)</a:t>
            </a:r>
            <a:r>
              <a:rPr lang="zh-CN" altLang="en-US" dirty="0">
                <a:sym typeface="+mn-ea"/>
              </a:rPr>
              <a:t>项目研究开发计划文档除</a:t>
            </a:r>
            <a:r>
              <a:rPr lang="en-US" altLang="zh-CN" dirty="0">
                <a:sym typeface="+mn-ea"/>
              </a:rPr>
              <a:t>3.2</a:t>
            </a:r>
            <a:endParaRPr lang="en-US" altLang="zh-CN" dirty="0">
              <a:sym typeface="+mn-ea"/>
            </a:endParaRPr>
          </a:p>
          <a:p>
            <a:r>
              <a:rPr lang="en-US" altLang="zh-CN" dirty="0">
                <a:sym typeface="+mn-ea"/>
              </a:rPr>
              <a:t>(2)</a:t>
            </a:r>
            <a:r>
              <a:rPr lang="zh-CN" altLang="en-US" dirty="0">
                <a:sym typeface="+mn-ea"/>
              </a:rPr>
              <a:t>总控模块开发文档</a:t>
            </a:r>
            <a:endParaRPr lang="zh-CN" altLang="en-US" dirty="0">
              <a:sym typeface="+mn-ea"/>
            </a:endParaRPr>
          </a:p>
          <a:p>
            <a:r>
              <a:rPr lang="en-US" altLang="zh-CN" dirty="0">
                <a:sym typeface="+mn-ea"/>
              </a:rPr>
              <a:t>(3)</a:t>
            </a:r>
            <a:r>
              <a:rPr lang="zh-CN" altLang="en-US" dirty="0">
                <a:sym typeface="+mn-ea"/>
              </a:rPr>
              <a:t>总体设计文档</a:t>
            </a:r>
            <a:endParaRPr lang="zh-CN" altLang="en-US" dirty="0">
              <a:sym typeface="+mn-ea"/>
            </a:endParaRPr>
          </a:p>
          <a:p>
            <a:r>
              <a:rPr lang="en-US" altLang="zh-CN" dirty="0">
                <a:sym typeface="+mn-ea"/>
              </a:rPr>
              <a:t>(4)VGG19</a:t>
            </a:r>
            <a:r>
              <a:rPr lang="zh-CN" altLang="en-US" dirty="0">
                <a:sym typeface="+mn-ea"/>
              </a:rPr>
              <a:t>迁移训练及权重文件系统底层提供</a:t>
            </a:r>
            <a:endParaRPr lang="zh-CN" altLang="en-US" dirty="0">
              <a:sym typeface="+mn-ea"/>
            </a:endParaRPr>
          </a:p>
          <a:p>
            <a:r>
              <a:rPr lang="en-US" altLang="zh-CN" dirty="0">
                <a:sym typeface="+mn-ea"/>
              </a:rPr>
              <a:t>(5)</a:t>
            </a:r>
            <a:r>
              <a:rPr lang="zh-CN" altLang="en-US" dirty="0">
                <a:sym typeface="+mn-ea"/>
              </a:rPr>
              <a:t>系统总体架构</a:t>
            </a:r>
            <a:endParaRPr lang="zh-CN" altLang="en-US" dirty="0">
              <a:sym typeface="+mn-ea"/>
            </a:endParaRPr>
          </a:p>
          <a:p>
            <a:r>
              <a:rPr lang="zh-CN" altLang="en-US" dirty="0">
                <a:sym typeface="+mn-ea"/>
              </a:rPr>
              <a:t>王卓群：</a:t>
            </a:r>
            <a:endParaRPr lang="zh-CN" altLang="en-US" dirty="0"/>
          </a:p>
          <a:p>
            <a:r>
              <a:rPr lang="en-US" altLang="zh-CN" dirty="0">
                <a:sym typeface="+mn-ea"/>
              </a:rPr>
              <a:t>(1)</a:t>
            </a:r>
            <a:r>
              <a:rPr lang="zh-CN" altLang="en-US" dirty="0">
                <a:sym typeface="+mn-ea"/>
              </a:rPr>
              <a:t>可行性分析</a:t>
            </a:r>
            <a:endParaRPr lang="zh-CN" altLang="en-US" dirty="0">
              <a:sym typeface="+mn-ea"/>
            </a:endParaRPr>
          </a:p>
          <a:p>
            <a:r>
              <a:rPr lang="en-US" altLang="zh-CN" dirty="0">
                <a:sym typeface="+mn-ea"/>
              </a:rPr>
              <a:t>(2)</a:t>
            </a:r>
            <a:r>
              <a:rPr lang="zh-CN" altLang="en-US" dirty="0">
                <a:sym typeface="+mn-ea"/>
              </a:rPr>
              <a:t>系统配置与安装及帮助文档</a:t>
            </a:r>
            <a:endParaRPr lang="zh-CN" altLang="en-US" dirty="0">
              <a:sym typeface="+mn-ea"/>
            </a:endParaRPr>
          </a:p>
          <a:p>
            <a:r>
              <a:rPr lang="en-US" altLang="zh-CN" dirty="0">
                <a:sym typeface="+mn-ea"/>
              </a:rPr>
              <a:t>(3)</a:t>
            </a:r>
            <a:r>
              <a:rPr lang="zh-CN" altLang="en-US" dirty="0">
                <a:sym typeface="+mn-ea"/>
              </a:rPr>
              <a:t>数据集重命名</a:t>
            </a:r>
            <a:endParaRPr lang="zh-CN" altLang="en-US" dirty="0">
              <a:sym typeface="+mn-ea"/>
            </a:endParaRPr>
          </a:p>
          <a:p>
            <a:r>
              <a:rPr lang="en-US" altLang="zh-CN" dirty="0">
                <a:sym typeface="+mn-ea"/>
              </a:rPr>
              <a:t>(4)</a:t>
            </a:r>
            <a:r>
              <a:rPr lang="zh-CN" altLang="en-US" dirty="0">
                <a:sym typeface="+mn-ea"/>
              </a:rPr>
              <a:t>AlexNet模型</a:t>
            </a:r>
            <a:endParaRPr lang="zh-CN" altLang="en-US" dirty="0"/>
          </a:p>
          <a:p>
            <a:r>
              <a:rPr lang="zh-CN" altLang="en-US" dirty="0">
                <a:sym typeface="+mn-ea"/>
              </a:rPr>
              <a:t>张雨薇：</a:t>
            </a:r>
            <a:endParaRPr lang="zh-CN" altLang="en-US" dirty="0">
              <a:sym typeface="+mn-ea"/>
            </a:endParaRPr>
          </a:p>
          <a:p>
            <a:r>
              <a:rPr lang="en-US" altLang="zh-CN" dirty="0">
                <a:sym typeface="+mn-ea"/>
              </a:rPr>
              <a:t>(1)</a:t>
            </a:r>
            <a:r>
              <a:rPr lang="zh-CN" altLang="en-US" dirty="0">
                <a:sym typeface="+mn-ea"/>
              </a:rPr>
              <a:t>可行性分析</a:t>
            </a:r>
            <a:endParaRPr lang="zh-CN" altLang="en-US" dirty="0">
              <a:sym typeface="+mn-ea"/>
            </a:endParaRPr>
          </a:p>
          <a:p>
            <a:r>
              <a:rPr lang="en-US" altLang="zh-CN" dirty="0">
                <a:sym typeface="+mn-ea"/>
              </a:rPr>
              <a:t>(2)</a:t>
            </a:r>
            <a:r>
              <a:rPr lang="zh-CN" altLang="en-US" dirty="0">
                <a:sym typeface="+mn-ea"/>
              </a:rPr>
              <a:t>系统配置与安装及帮助文档</a:t>
            </a:r>
            <a:endParaRPr lang="zh-CN" altLang="en-US" dirty="0">
              <a:sym typeface="+mn-ea"/>
            </a:endParaRPr>
          </a:p>
          <a:p>
            <a:r>
              <a:rPr lang="en-US" altLang="zh-CN" dirty="0">
                <a:sym typeface="+mn-ea"/>
              </a:rPr>
              <a:t>(3)</a:t>
            </a:r>
            <a:r>
              <a:rPr lang="zh-CN" altLang="en-US" dirty="0">
                <a:sym typeface="+mn-ea"/>
              </a:rPr>
              <a:t>数据集重命名</a:t>
            </a:r>
            <a:endParaRPr lang="zh-CN" altLang="en-US" dirty="0">
              <a:sym typeface="+mn-ea"/>
            </a:endParaRPr>
          </a:p>
          <a:p>
            <a:r>
              <a:rPr lang="en-US" altLang="zh-CN" dirty="0">
                <a:sym typeface="+mn-ea"/>
              </a:rPr>
              <a:t>(4)</a:t>
            </a:r>
            <a:r>
              <a:rPr lang="zh-CN" altLang="en-US" dirty="0">
                <a:sym typeface="+mn-ea"/>
              </a:rPr>
              <a:t>AlexNet模型</a:t>
            </a:r>
            <a:endParaRPr lang="zh-CN" altLang="en-US" dirty="0"/>
          </a:p>
          <a:p>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EC8AA4-9E8B-46FF-9196-263EF7676349}" type="datetime2">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dirty="0"/>
              <a:t>赵晗羽 </a:t>
            </a:r>
            <a:r>
              <a:rPr lang="zh-CN" altLang="en-US" dirty="0" smtClean="0"/>
              <a:t>制</a:t>
            </a:r>
            <a:endParaRPr lang="zh-CN" altLang="en-US" dirty="0"/>
          </a:p>
        </p:txBody>
      </p:sp>
      <p:sp>
        <p:nvSpPr>
          <p:cNvPr id="4" name="灯片编号占位符 3"/>
          <p:cNvSpPr>
            <a:spLocks noGrp="1"/>
          </p:cNvSpPr>
          <p:nvPr>
            <p:ph type="sldNum" sz="quarter" idx="12"/>
          </p:nvPr>
        </p:nvSpPr>
        <p:spPr/>
        <p:txBody>
          <a:bodyPr/>
          <a:lstStyle/>
          <a:p>
            <a:fld id="{1F2AA789-DB40-43C9-AF16-CBE634E755E5}" type="slidenum">
              <a:rPr lang="zh-CN" altLang="en-US" smtClean="0"/>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A57DD3-7A2C-4332-9A23-71F8015E5291}" type="datetime2">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dirty="0"/>
              <a:t>赵晗羽 </a:t>
            </a:r>
            <a:r>
              <a:rPr lang="zh-CN" altLang="en-US" dirty="0" smtClean="0"/>
              <a:t>制</a:t>
            </a:r>
            <a:endParaRPr lang="zh-CN" altLang="en-US" dirty="0"/>
          </a:p>
        </p:txBody>
      </p:sp>
      <p:sp>
        <p:nvSpPr>
          <p:cNvPr id="4" name="灯片编号占位符 3"/>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5" name="文本占位符 4"/>
          <p:cNvSpPr>
            <a:spLocks noGrp="1"/>
          </p:cNvSpPr>
          <p:nvPr>
            <p:ph type="body" sz="quarter" idx="13"/>
          </p:nvPr>
        </p:nvSpPr>
        <p:spPr/>
        <p:txBody>
          <a:bodyPr>
            <a:normAutofit fontScale="90000" lnSpcReduction="10000"/>
          </a:bodyPr>
          <a:lstStyle/>
          <a:p>
            <a:r>
              <a:rPr lang="zh-CN" altLang="en-US"/>
              <a:t>遥感图像研究难点</a:t>
            </a:r>
            <a:endParaRPr lang="zh-CN" altLang="en-US"/>
          </a:p>
        </p:txBody>
      </p:sp>
      <p:sp>
        <p:nvSpPr>
          <p:cNvPr id="6" name="内容占位符 5"/>
          <p:cNvSpPr>
            <a:spLocks noGrp="1"/>
          </p:cNvSpPr>
          <p:nvPr>
            <p:ph sz="half" idx="1"/>
          </p:nvPr>
        </p:nvSpPr>
        <p:spPr>
          <a:xfrm>
            <a:off x="609600" y="1212850"/>
            <a:ext cx="3710940" cy="4304030"/>
          </a:xfrm>
        </p:spPr>
        <p:txBody>
          <a:bodyPr/>
          <a:lstStyle/>
          <a:p>
            <a:pPr marL="0" indent="0">
              <a:buNone/>
            </a:pPr>
            <a:r>
              <a:rPr lang="en-US" altLang="zh-CN"/>
              <a:t>2</a:t>
            </a:r>
            <a:r>
              <a:t>）分辨率参差不齐</a:t>
            </a:r>
          </a:p>
          <a:p>
            <a:pPr marL="0" indent="0">
              <a:buNone/>
            </a:pPr>
            <a:r>
              <a:t>遥感影像的分辨率指图像上能够详细区分的最小单元的尺寸或大小，或指遥感器区分两个目标的最小角度或线性距离的度量。分辨率越大，影像显示地表信息的能力越强。</a:t>
            </a:r>
          </a:p>
        </p:txBody>
      </p:sp>
      <p:pic>
        <p:nvPicPr>
          <p:cNvPr id="101" name="图片 100"/>
          <p:cNvPicPr/>
          <p:nvPr/>
        </p:nvPicPr>
        <p:blipFill>
          <a:blip r:embed="rId1" r:link="rId2"/>
          <a:stretch>
            <a:fillRect/>
          </a:stretch>
        </p:blipFill>
        <p:spPr>
          <a:xfrm>
            <a:off x="6096000" y="3429000"/>
            <a:ext cx="0" cy="0"/>
          </a:xfrm>
          <a:prstGeom prst="rect">
            <a:avLst/>
          </a:prstGeom>
          <a:noFill/>
          <a:ln w="9525">
            <a:noFill/>
          </a:ln>
        </p:spPr>
      </p:pic>
      <p:pic>
        <p:nvPicPr>
          <p:cNvPr id="7" name="图片 6" descr="0e15920912c54b658746651b2a88d659"/>
          <p:cNvPicPr>
            <a:picLocks noChangeAspect="1"/>
          </p:cNvPicPr>
          <p:nvPr/>
        </p:nvPicPr>
        <p:blipFill>
          <a:blip r:embed="rId3"/>
          <a:stretch>
            <a:fillRect/>
          </a:stretch>
        </p:blipFill>
        <p:spPr>
          <a:xfrm>
            <a:off x="5703570" y="1212850"/>
            <a:ext cx="4133215" cy="3830320"/>
          </a:xfrm>
          <a:prstGeom prst="rect">
            <a:avLst/>
          </a:prstGeom>
        </p:spPr>
      </p:pic>
      <p:sp>
        <p:nvSpPr>
          <p:cNvPr id="8" name="文本框 7"/>
          <p:cNvSpPr txBox="1"/>
          <p:nvPr/>
        </p:nvSpPr>
        <p:spPr>
          <a:xfrm>
            <a:off x="7110730" y="5222240"/>
            <a:ext cx="1728470" cy="368300"/>
          </a:xfrm>
          <a:prstGeom prst="rect">
            <a:avLst/>
          </a:prstGeom>
          <a:noFill/>
        </p:spPr>
        <p:txBody>
          <a:bodyPr wrap="square" rtlCol="0">
            <a:spAutoFit/>
          </a:bodyPr>
          <a:lstStyle/>
          <a:p>
            <a:r>
              <a:rPr lang="zh-CN" altLang="en-US"/>
              <a:t>分辨率区分图</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A57DD3-7A2C-4332-9A23-71F8015E5291}" type="datetime2">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dirty="0"/>
              <a:t>赵晗羽 </a:t>
            </a:r>
            <a:r>
              <a:rPr lang="zh-CN" altLang="en-US" dirty="0" smtClean="0"/>
              <a:t>制</a:t>
            </a:r>
            <a:endParaRPr lang="zh-CN" altLang="en-US" dirty="0"/>
          </a:p>
        </p:txBody>
      </p:sp>
      <p:sp>
        <p:nvSpPr>
          <p:cNvPr id="4" name="灯片编号占位符 3"/>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5" name="文本占位符 4"/>
          <p:cNvSpPr>
            <a:spLocks noGrp="1"/>
          </p:cNvSpPr>
          <p:nvPr>
            <p:ph type="body" sz="quarter" idx="13"/>
          </p:nvPr>
        </p:nvSpPr>
        <p:spPr/>
        <p:txBody>
          <a:bodyPr>
            <a:normAutofit fontScale="90000" lnSpcReduction="10000"/>
          </a:bodyPr>
          <a:lstStyle/>
          <a:p>
            <a:r>
              <a:rPr lang="zh-CN" altLang="en-US"/>
              <a:t>遥感图像研究难点</a:t>
            </a:r>
            <a:endParaRPr lang="zh-CN" altLang="en-US"/>
          </a:p>
        </p:txBody>
      </p:sp>
      <p:sp>
        <p:nvSpPr>
          <p:cNvPr id="6" name="内容占位符 5"/>
          <p:cNvSpPr>
            <a:spLocks noGrp="1"/>
          </p:cNvSpPr>
          <p:nvPr>
            <p:ph sz="half" idx="1"/>
          </p:nvPr>
        </p:nvSpPr>
        <p:spPr>
          <a:xfrm>
            <a:off x="609600" y="1212850"/>
            <a:ext cx="4293235" cy="4963795"/>
          </a:xfrm>
        </p:spPr>
        <p:txBody>
          <a:bodyPr/>
          <a:lstStyle/>
          <a:p>
            <a:pPr marL="0" indent="0">
              <a:buNone/>
            </a:pPr>
            <a:r>
              <a:rPr lang="en-US" altLang="zh-CN"/>
              <a:t>3</a:t>
            </a:r>
            <a:r>
              <a:t>）图像波段复杂</a:t>
            </a:r>
          </a:p>
          <a:p>
            <a:pPr marL="0" indent="0">
              <a:buNone/>
            </a:pPr>
            <a:r>
              <a:t>普通的图像只有R，G，B三个波段，这主要是由于人是一种被称之为“三色感光体生物”的东西。虽然眼球中的椎状细胞并非对红绿蓝三色的感受度最强，但是肉眼的椎状细胞对于这三种光线频率所能感受的带宽最大，也能够独立刺激这三种颜色的受光体，因此这三色被视为原色。遥感图像波段数目多得多。</a:t>
            </a:r>
          </a:p>
        </p:txBody>
      </p:sp>
      <p:pic>
        <p:nvPicPr>
          <p:cNvPr id="7" name="图片 6" descr="20200611095722979"/>
          <p:cNvPicPr>
            <a:picLocks noChangeAspect="1"/>
          </p:cNvPicPr>
          <p:nvPr/>
        </p:nvPicPr>
        <p:blipFill>
          <a:blip r:embed="rId1"/>
          <a:stretch>
            <a:fillRect/>
          </a:stretch>
        </p:blipFill>
        <p:spPr>
          <a:xfrm>
            <a:off x="5939155" y="1212850"/>
            <a:ext cx="4549775" cy="44062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A57DD3-7A2C-4332-9A23-71F8015E5291}" type="datetime2">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dirty="0"/>
              <a:t>赵晗羽 </a:t>
            </a:r>
            <a:r>
              <a:rPr lang="zh-CN" altLang="en-US" dirty="0" smtClean="0"/>
              <a:t>制</a:t>
            </a:r>
            <a:endParaRPr lang="zh-CN" altLang="en-US" dirty="0"/>
          </a:p>
        </p:txBody>
      </p:sp>
      <p:sp>
        <p:nvSpPr>
          <p:cNvPr id="4" name="灯片编号占位符 3"/>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5" name="文本占位符 4"/>
          <p:cNvSpPr>
            <a:spLocks noGrp="1"/>
          </p:cNvSpPr>
          <p:nvPr>
            <p:ph type="body" sz="quarter" idx="13"/>
          </p:nvPr>
        </p:nvSpPr>
        <p:spPr/>
        <p:txBody>
          <a:bodyPr>
            <a:normAutofit fontScale="90000" lnSpcReduction="10000"/>
          </a:bodyPr>
          <a:lstStyle/>
          <a:p>
            <a:r>
              <a:rPr lang="zh-CN" altLang="en-US"/>
              <a:t>深度学习的引入</a:t>
            </a:r>
            <a:endParaRPr lang="zh-CN" altLang="en-US"/>
          </a:p>
        </p:txBody>
      </p:sp>
      <p:sp>
        <p:nvSpPr>
          <p:cNvPr id="7" name="内容占位符 6"/>
          <p:cNvSpPr>
            <a:spLocks noGrp="1"/>
          </p:cNvSpPr>
          <p:nvPr>
            <p:ph sz="half" idx="1"/>
          </p:nvPr>
        </p:nvSpPr>
        <p:spPr>
          <a:xfrm>
            <a:off x="609600" y="1212850"/>
            <a:ext cx="8686800" cy="4963795"/>
          </a:xfrm>
        </p:spPr>
        <p:txBody>
          <a:bodyPr/>
          <a:lstStyle/>
          <a:p>
            <a:r>
              <a:rPr lang="zh-CN" altLang="en-US" b="1"/>
              <a:t>深度学习</a:t>
            </a:r>
            <a:r>
              <a:rPr lang="en-US" altLang="zh-CN"/>
              <a:t> VS </a:t>
            </a:r>
            <a:r>
              <a:rPr lang="zh-CN" altLang="en-US" b="1"/>
              <a:t>传统图像识别</a:t>
            </a:r>
            <a:endParaRPr lang="zh-CN" altLang="en-US" b="1"/>
          </a:p>
          <a:p>
            <a:r>
              <a:rPr lang="zh-CN" altLang="en-US"/>
              <a:t>传统方法中特征提取主要依赖人工设计的提取器，需要有专业知识及复杂的调参过程，同时每个方法都是针对具体应用，泛化能力及鲁棒性较差。</a:t>
            </a:r>
            <a:endParaRPr lang="zh-CN" altLang="en-US"/>
          </a:p>
          <a:p>
            <a:r>
              <a:rPr lang="zh-CN" altLang="en-US"/>
              <a:t>深度学习主要是数据驱动进行特征提取，根据大量样本的学习能够得到深层的、数据集特定的特征表示，其对数据集的表达更高效和准确，所提取的抽象特征鲁棒性更强，泛化能力更好，并且可以是端到端的。缺点是样本集影响较大，算力要求较高。</a:t>
            </a:r>
            <a:endParaRPr lang="zh-CN" altLang="en-US"/>
          </a:p>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A57DD3-7A2C-4332-9A23-71F8015E5291}" type="datetime2">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dirty="0"/>
              <a:t>赵晗羽 </a:t>
            </a:r>
            <a:r>
              <a:rPr lang="zh-CN" altLang="en-US" dirty="0" smtClean="0"/>
              <a:t>制</a:t>
            </a:r>
            <a:endParaRPr lang="zh-CN" altLang="en-US" dirty="0"/>
          </a:p>
        </p:txBody>
      </p:sp>
      <p:sp>
        <p:nvSpPr>
          <p:cNvPr id="4" name="灯片编号占位符 3"/>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5" name="文本占位符 4"/>
          <p:cNvSpPr>
            <a:spLocks noGrp="1"/>
          </p:cNvSpPr>
          <p:nvPr>
            <p:ph type="body" sz="quarter" idx="13"/>
          </p:nvPr>
        </p:nvSpPr>
        <p:spPr/>
        <p:txBody>
          <a:bodyPr>
            <a:normAutofit fontScale="90000" lnSpcReduction="10000"/>
          </a:bodyPr>
          <a:lstStyle/>
          <a:p>
            <a:r>
              <a:rPr lang="zh-CN" altLang="en-US"/>
              <a:t>卷积神经网络</a:t>
            </a:r>
            <a:r>
              <a:rPr lang="en-US" altLang="zh-CN"/>
              <a:t>(CNN)</a:t>
            </a:r>
            <a:r>
              <a:t>概念简述</a:t>
            </a:r>
          </a:p>
        </p:txBody>
      </p:sp>
      <p:sp>
        <p:nvSpPr>
          <p:cNvPr id="8" name="内容占位符 7"/>
          <p:cNvSpPr>
            <a:spLocks noGrp="1"/>
          </p:cNvSpPr>
          <p:nvPr>
            <p:ph sz="half" idx="1"/>
          </p:nvPr>
        </p:nvSpPr>
        <p:spPr>
          <a:xfrm>
            <a:off x="592182" y="1244533"/>
            <a:ext cx="10972791" cy="4651170"/>
          </a:xfrm>
        </p:spPr>
        <p:txBody>
          <a:bodyPr>
            <a:normAutofit fontScale="92500"/>
          </a:bodyPr>
          <a:lstStyle/>
          <a:p>
            <a:pPr marL="0" indent="0">
              <a:buNone/>
            </a:pPr>
            <a:r>
              <a:rPr lang="en-US" altLang="zh-CN" dirty="0"/>
              <a:t>         </a:t>
            </a:r>
            <a:r>
              <a:rPr lang="zh-CN" altLang="en-US" dirty="0"/>
              <a:t>卷积神经网络</a:t>
            </a:r>
            <a:r>
              <a:rPr lang="en-US" altLang="zh-CN" dirty="0"/>
              <a:t>(Convolutional Neural Networks,</a:t>
            </a:r>
            <a:r>
              <a:rPr dirty="0"/>
              <a:t>简称</a:t>
            </a:r>
            <a:r>
              <a:rPr lang="en-US" altLang="zh-CN" dirty="0"/>
              <a:t>CNN)</a:t>
            </a:r>
            <a:r>
              <a:rPr dirty="0"/>
              <a:t>是一类包含卷积计算并且具有深度结构的前馈神经网络。对于</a:t>
            </a:r>
            <a:r>
              <a:rPr lang="en-US" altLang="zh-CN" dirty="0"/>
              <a:t>CNN</a:t>
            </a:r>
            <a:r>
              <a:rPr dirty="0"/>
              <a:t>的研究可追溯至上世纪</a:t>
            </a:r>
            <a:r>
              <a:rPr lang="en-US" altLang="zh-CN" dirty="0"/>
              <a:t>80</a:t>
            </a:r>
            <a:r>
              <a:rPr dirty="0"/>
              <a:t>至</a:t>
            </a:r>
            <a:r>
              <a:rPr lang="en-US" altLang="zh-CN" dirty="0"/>
              <a:t>90</a:t>
            </a:r>
            <a:r>
              <a:rPr dirty="0"/>
              <a:t>年代，经历一段冷淡时期后，2006 年，加拿大多伦多大学教授，机器学习领域的泰斗Hinton和他的学生 Salakhutdinov 在《科学》上发表了一篇文章，掀起了深度学习在学术界和工业界的浪潮。</a:t>
            </a:r>
            <a:endParaRPr dirty="0"/>
          </a:p>
          <a:p>
            <a:pPr marL="0" indent="0">
              <a:buNone/>
            </a:pPr>
            <a:r>
              <a:rPr dirty="0"/>
              <a:t> </a:t>
            </a:r>
            <a:r>
              <a:rPr lang="en-US" altLang="zh-CN" dirty="0"/>
              <a:t>     </a:t>
            </a:r>
            <a:r>
              <a:rPr dirty="0">
                <a:sym typeface="+mn-ea"/>
              </a:rPr>
              <a:t>如今，</a:t>
            </a:r>
            <a:r>
              <a:rPr lang="en-US" altLang="zh-CN" dirty="0">
                <a:sym typeface="+mn-ea"/>
              </a:rPr>
              <a:t>已成为当前</a:t>
            </a:r>
            <a:r>
              <a:rPr lang="en-US" altLang="zh-CN" b="1" dirty="0">
                <a:sym typeface="+mn-ea"/>
              </a:rPr>
              <a:t>语音分析</a:t>
            </a:r>
            <a:r>
              <a:rPr lang="en-US" altLang="zh-CN" dirty="0">
                <a:sym typeface="+mn-ea"/>
              </a:rPr>
              <a:t>和</a:t>
            </a:r>
            <a:r>
              <a:rPr lang="en-US" altLang="zh-CN" b="1" dirty="0">
                <a:sym typeface="+mn-ea"/>
              </a:rPr>
              <a:t>图像识别</a:t>
            </a:r>
            <a:r>
              <a:rPr lang="en-US" altLang="zh-CN" dirty="0">
                <a:sym typeface="+mn-ea"/>
              </a:rPr>
              <a:t>领域的研究热点。它的</a:t>
            </a:r>
            <a:r>
              <a:rPr lang="en-US" altLang="zh-CN" b="1" dirty="0">
                <a:sym typeface="+mn-ea"/>
              </a:rPr>
              <a:t>权值共享</a:t>
            </a:r>
            <a:r>
              <a:rPr lang="en-US" altLang="zh-CN" dirty="0">
                <a:sym typeface="+mn-ea"/>
              </a:rPr>
              <a:t>网络结构使之更类似于生物神经网络，降低了网络模型的复杂度，减少了权值的数量。该优点在网络的输入是多维图像时表现的更为明显，使图像可以直接作为网络的输入，避免了</a:t>
            </a:r>
            <a:r>
              <a:rPr lang="en-US" altLang="zh-CN" b="1" dirty="0">
                <a:sym typeface="+mn-ea"/>
              </a:rPr>
              <a:t>传统识别算法</a:t>
            </a:r>
            <a:r>
              <a:rPr lang="en-US" altLang="zh-CN" dirty="0">
                <a:sym typeface="+mn-ea"/>
              </a:rPr>
              <a:t>中</a:t>
            </a:r>
            <a:r>
              <a:rPr lang="en-US" altLang="zh-CN" b="1" dirty="0">
                <a:sym typeface="+mn-ea"/>
              </a:rPr>
              <a:t>复杂的特征提取</a:t>
            </a:r>
            <a:r>
              <a:rPr lang="en-US" altLang="zh-CN" dirty="0">
                <a:sym typeface="+mn-ea"/>
              </a:rPr>
              <a:t>和</a:t>
            </a:r>
            <a:r>
              <a:rPr lang="en-US" altLang="zh-CN" b="1" dirty="0">
                <a:sym typeface="+mn-ea"/>
              </a:rPr>
              <a:t>数据重建</a:t>
            </a:r>
            <a:r>
              <a:rPr lang="en-US" altLang="zh-CN" dirty="0">
                <a:sym typeface="+mn-ea"/>
              </a:rPr>
              <a:t>过程。</a:t>
            </a:r>
            <a:endParaRPr lang="en-US" altLang="zh-CN" dirty="0">
              <a:sym typeface="+mn-ea"/>
            </a:endParaRPr>
          </a:p>
          <a:p>
            <a:pPr marL="0" indent="0">
              <a:buNone/>
            </a:pPr>
            <a:r>
              <a:rPr lang="en-US" altLang="zh-CN" dirty="0">
                <a:sym typeface="+mn-ea"/>
              </a:rPr>
              <a:t>        </a:t>
            </a:r>
            <a:r>
              <a:rPr dirty="0">
                <a:sym typeface="+mn-ea"/>
              </a:rPr>
              <a:t>卷积网络的核心思想是将：局部感受野、权值共享（或者权值复制）以及时间或空间亚采样这三种结构思想结合起来获得了某种程度的位移、尺度、形变不变性。</a:t>
            </a:r>
            <a:endParaRPr lang="zh-CN" altLang="en-US" dirty="0"/>
          </a:p>
          <a:p>
            <a:pPr marL="0" indent="0">
              <a:buNone/>
            </a:pPr>
            <a:endParaRPr lang="en-US" altLang="zh-CN" dirty="0" smtClean="0"/>
          </a:p>
          <a:p>
            <a:pPr marL="0" indent="0">
              <a:buNone/>
            </a:pPr>
            <a:r>
              <a:rPr lang="en-US" altLang="zh-CN" dirty="0" smtClean="0"/>
              <a:t>                             </a:t>
            </a:r>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A57DD3-7A2C-4332-9A23-71F8015E5291}" type="datetime2">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dirty="0"/>
              <a:t>赵晗羽 </a:t>
            </a:r>
            <a:r>
              <a:rPr lang="zh-CN" altLang="en-US" dirty="0" smtClean="0"/>
              <a:t>制</a:t>
            </a:r>
            <a:endParaRPr lang="zh-CN" altLang="en-US" dirty="0"/>
          </a:p>
        </p:txBody>
      </p:sp>
      <p:sp>
        <p:nvSpPr>
          <p:cNvPr id="4" name="灯片编号占位符 3"/>
          <p:cNvSpPr>
            <a:spLocks noGrp="1"/>
          </p:cNvSpPr>
          <p:nvPr>
            <p:ph type="sldNum" sz="quarter" idx="12"/>
          </p:nvPr>
        </p:nvSpPr>
        <p:spPr/>
        <p:txBody>
          <a:bodyPr/>
          <a:lstStyle/>
          <a:p>
            <a:fld id="{1F2AA789-DB40-43C9-AF16-CBE634E755E5}" type="slidenum">
              <a:rPr lang="zh-CN" altLang="en-US" smtClean="0"/>
            </a:fld>
            <a:endParaRPr lang="zh-CN" altLang="en-US"/>
          </a:p>
        </p:txBody>
      </p:sp>
      <p:sp>
        <p:nvSpPr>
          <p:cNvPr id="5" name="文本占位符 4"/>
          <p:cNvSpPr>
            <a:spLocks noGrp="1"/>
          </p:cNvSpPr>
          <p:nvPr>
            <p:ph type="body" sz="quarter" idx="13"/>
          </p:nvPr>
        </p:nvSpPr>
        <p:spPr/>
        <p:txBody>
          <a:bodyPr>
            <a:normAutofit fontScale="90000" lnSpcReduction="10000"/>
          </a:bodyPr>
          <a:lstStyle/>
          <a:p>
            <a:r>
              <a:rPr lang="zh-CN" altLang="en-US"/>
              <a:t>卷积神经网络</a:t>
            </a:r>
            <a:r>
              <a:rPr lang="en-US" altLang="zh-CN"/>
              <a:t>(CNN)</a:t>
            </a:r>
            <a:r>
              <a:t>应用</a:t>
            </a:r>
          </a:p>
        </p:txBody>
      </p:sp>
      <p:sp>
        <p:nvSpPr>
          <p:cNvPr id="8" name="内容占位符 7"/>
          <p:cNvSpPr>
            <a:spLocks noGrp="1"/>
          </p:cNvSpPr>
          <p:nvPr>
            <p:ph sz="half" idx="1"/>
          </p:nvPr>
        </p:nvSpPr>
        <p:spPr>
          <a:xfrm>
            <a:off x="609599" y="1671979"/>
            <a:ext cx="10972791" cy="4964089"/>
          </a:xfrm>
        </p:spPr>
        <p:txBody>
          <a:bodyPr/>
          <a:lstStyle/>
          <a:p>
            <a:pPr marL="0" indent="0" algn="ctr">
              <a:buNone/>
            </a:pPr>
            <a:r>
              <a:t> </a:t>
            </a:r>
            <a:r>
              <a:rPr lang="en-US" altLang="zh-CN"/>
              <a:t>        </a:t>
            </a:r>
            <a:endParaRPr lang="en-US" altLang="zh-CN"/>
          </a:p>
          <a:p>
            <a:pPr marL="0" indent="0" algn="ctr">
              <a:buNone/>
            </a:pPr>
            <a:endParaRPr lang="en-US" altLang="zh-CN"/>
          </a:p>
        </p:txBody>
      </p:sp>
      <p:grpSp>
        <p:nvGrpSpPr>
          <p:cNvPr id="18" name="组合 17"/>
          <p:cNvGrpSpPr/>
          <p:nvPr/>
        </p:nvGrpSpPr>
        <p:grpSpPr>
          <a:xfrm>
            <a:off x="1062990" y="1671955"/>
            <a:ext cx="9870440" cy="4291330"/>
            <a:chOff x="1074" y="2193"/>
            <a:chExt cx="16383" cy="7257"/>
          </a:xfrm>
        </p:grpSpPr>
        <p:pic>
          <p:nvPicPr>
            <p:cNvPr id="6" name="图片 5"/>
            <p:cNvPicPr>
              <a:picLocks noChangeAspect="1"/>
            </p:cNvPicPr>
            <p:nvPr/>
          </p:nvPicPr>
          <p:blipFill>
            <a:blip r:embed="rId1"/>
            <a:stretch>
              <a:fillRect/>
            </a:stretch>
          </p:blipFill>
          <p:spPr>
            <a:xfrm>
              <a:off x="1074" y="2193"/>
              <a:ext cx="4760" cy="3171"/>
            </a:xfrm>
            <a:prstGeom prst="rect">
              <a:avLst/>
            </a:prstGeom>
          </p:spPr>
        </p:pic>
        <p:pic>
          <p:nvPicPr>
            <p:cNvPr id="7" name="图片 6"/>
            <p:cNvPicPr>
              <a:picLocks noChangeAspect="1"/>
            </p:cNvPicPr>
            <p:nvPr/>
          </p:nvPicPr>
          <p:blipFill>
            <a:blip r:embed="rId2"/>
            <a:srcRect l="11698" b="9649"/>
            <a:stretch>
              <a:fillRect/>
            </a:stretch>
          </p:blipFill>
          <p:spPr>
            <a:xfrm>
              <a:off x="6984" y="2193"/>
              <a:ext cx="5272" cy="3171"/>
            </a:xfrm>
            <a:prstGeom prst="rect">
              <a:avLst/>
            </a:prstGeom>
          </p:spPr>
        </p:pic>
        <p:pic>
          <p:nvPicPr>
            <p:cNvPr id="9" name="图片 8"/>
            <p:cNvPicPr>
              <a:picLocks noChangeAspect="1"/>
            </p:cNvPicPr>
            <p:nvPr/>
          </p:nvPicPr>
          <p:blipFill>
            <a:blip r:embed="rId3"/>
            <a:stretch>
              <a:fillRect/>
            </a:stretch>
          </p:blipFill>
          <p:spPr>
            <a:xfrm>
              <a:off x="1074" y="6280"/>
              <a:ext cx="4760" cy="3170"/>
            </a:xfrm>
            <a:prstGeom prst="rect">
              <a:avLst/>
            </a:prstGeom>
          </p:spPr>
        </p:pic>
        <p:pic>
          <p:nvPicPr>
            <p:cNvPr id="10" name="图片 9"/>
            <p:cNvPicPr>
              <a:picLocks noChangeAspect="1"/>
            </p:cNvPicPr>
            <p:nvPr/>
          </p:nvPicPr>
          <p:blipFill>
            <a:blip r:embed="rId4"/>
            <a:srcRect l="12678" b="11260"/>
            <a:stretch>
              <a:fillRect/>
            </a:stretch>
          </p:blipFill>
          <p:spPr>
            <a:xfrm>
              <a:off x="6984" y="6281"/>
              <a:ext cx="5382" cy="3169"/>
            </a:xfrm>
            <a:prstGeom prst="rect">
              <a:avLst/>
            </a:prstGeom>
          </p:spPr>
        </p:pic>
        <p:pic>
          <p:nvPicPr>
            <p:cNvPr id="11" name="图片 10"/>
            <p:cNvPicPr>
              <a:picLocks noChangeAspect="1"/>
            </p:cNvPicPr>
            <p:nvPr/>
          </p:nvPicPr>
          <p:blipFill>
            <a:blip r:embed="rId5"/>
            <a:stretch>
              <a:fillRect/>
            </a:stretch>
          </p:blipFill>
          <p:spPr>
            <a:xfrm>
              <a:off x="13406" y="2193"/>
              <a:ext cx="4051" cy="3227"/>
            </a:xfrm>
            <a:prstGeom prst="rect">
              <a:avLst/>
            </a:prstGeom>
          </p:spPr>
        </p:pic>
        <p:pic>
          <p:nvPicPr>
            <p:cNvPr id="12" name="图片 11"/>
            <p:cNvPicPr>
              <a:picLocks noChangeAspect="1"/>
            </p:cNvPicPr>
            <p:nvPr/>
          </p:nvPicPr>
          <p:blipFill>
            <a:blip r:embed="rId6"/>
            <a:stretch>
              <a:fillRect/>
            </a:stretch>
          </p:blipFill>
          <p:spPr>
            <a:xfrm>
              <a:off x="13395" y="6280"/>
              <a:ext cx="4062" cy="3170"/>
            </a:xfrm>
            <a:prstGeom prst="rect">
              <a:avLst/>
            </a:prstGeom>
          </p:spPr>
        </p:pic>
      </p:grpSp>
      <p:sp>
        <p:nvSpPr>
          <p:cNvPr id="19" name="文本框 18"/>
          <p:cNvSpPr txBox="1"/>
          <p:nvPr/>
        </p:nvSpPr>
        <p:spPr>
          <a:xfrm>
            <a:off x="591820" y="1303655"/>
            <a:ext cx="3810000" cy="368300"/>
          </a:xfrm>
          <a:prstGeom prst="rect">
            <a:avLst/>
          </a:prstGeom>
          <a:noFill/>
        </p:spPr>
        <p:txBody>
          <a:bodyPr wrap="none" rtlCol="0">
            <a:spAutoFit/>
          </a:bodyPr>
          <a:lstStyle/>
          <a:p>
            <a:pPr algn="l"/>
            <a:r>
              <a:rPr lang="zh-CN" altLang="en-US"/>
              <a:t>分类，检测</a:t>
            </a:r>
            <a:r>
              <a:rPr lang="en-US" altLang="zh-CN"/>
              <a:t>(</a:t>
            </a:r>
            <a:r>
              <a:rPr lang="zh-CN" altLang="en-US"/>
              <a:t>Classification，</a:t>
            </a:r>
            <a:r>
              <a:rPr lang="en-US" altLang="zh-CN"/>
              <a:t>Detection)</a:t>
            </a:r>
            <a:endParaRPr lang="zh-CN" altLang="en-US"/>
          </a:p>
        </p:txBody>
      </p:sp>
      <p:sp>
        <p:nvSpPr>
          <p:cNvPr id="20" name="文本框 19"/>
          <p:cNvSpPr txBox="1"/>
          <p:nvPr/>
        </p:nvSpPr>
        <p:spPr>
          <a:xfrm>
            <a:off x="5025390" y="1303655"/>
            <a:ext cx="2372360" cy="368300"/>
          </a:xfrm>
          <a:prstGeom prst="rect">
            <a:avLst/>
          </a:prstGeom>
          <a:noFill/>
        </p:spPr>
        <p:txBody>
          <a:bodyPr wrap="none" rtlCol="0">
            <a:spAutoFit/>
          </a:bodyPr>
          <a:lstStyle/>
          <a:p>
            <a:pPr algn="l"/>
            <a:r>
              <a:rPr lang="zh-CN" altLang="en-US"/>
              <a:t>分割（</a:t>
            </a:r>
            <a:r>
              <a:rPr lang="zh-CN" altLang="en-US">
                <a:sym typeface="+mn-ea"/>
              </a:rPr>
              <a:t>segmentation</a:t>
            </a:r>
            <a:r>
              <a:rPr lang="zh-CN" altLang="en-US"/>
              <a:t>）</a:t>
            </a:r>
            <a:endParaRPr lang="zh-CN" altLang="en-US"/>
          </a:p>
        </p:txBody>
      </p:sp>
      <p:sp>
        <p:nvSpPr>
          <p:cNvPr id="21" name="文本框 20"/>
          <p:cNvSpPr txBox="1"/>
          <p:nvPr/>
        </p:nvSpPr>
        <p:spPr>
          <a:xfrm>
            <a:off x="4437380" y="3683000"/>
            <a:ext cx="3664585" cy="368300"/>
          </a:xfrm>
          <a:prstGeom prst="rect">
            <a:avLst/>
          </a:prstGeom>
          <a:noFill/>
        </p:spPr>
        <p:txBody>
          <a:bodyPr wrap="square" rtlCol="0">
            <a:spAutoFit/>
          </a:bodyPr>
          <a:lstStyle/>
          <a:p>
            <a:r>
              <a:rPr lang="zh-CN" altLang="en-US"/>
              <a:t>语义分割（semantic segmentation）</a:t>
            </a:r>
            <a:endParaRPr lang="zh-CN" altLang="en-US"/>
          </a:p>
        </p:txBody>
      </p:sp>
      <p:sp>
        <p:nvSpPr>
          <p:cNvPr id="22" name="文本框 21"/>
          <p:cNvSpPr txBox="1"/>
          <p:nvPr/>
        </p:nvSpPr>
        <p:spPr>
          <a:xfrm>
            <a:off x="1503045" y="3634105"/>
            <a:ext cx="1988185" cy="368300"/>
          </a:xfrm>
          <a:prstGeom prst="rect">
            <a:avLst/>
          </a:prstGeom>
          <a:noFill/>
        </p:spPr>
        <p:txBody>
          <a:bodyPr wrap="none" rtlCol="0">
            <a:spAutoFit/>
          </a:bodyPr>
          <a:lstStyle/>
          <a:p>
            <a:pPr algn="l"/>
            <a:r>
              <a:rPr lang="zh-CN" altLang="en-US"/>
              <a:t>分类</a:t>
            </a:r>
            <a:r>
              <a:rPr lang="en-US" altLang="zh-CN"/>
              <a:t>(</a:t>
            </a:r>
            <a:r>
              <a:rPr lang="zh-CN" altLang="en-US"/>
              <a:t>Classification</a:t>
            </a:r>
            <a:r>
              <a:rPr lang="en-US" altLang="zh-CN"/>
              <a:t>)</a:t>
            </a:r>
            <a:endParaRPr lang="zh-CN" altLang="en-US"/>
          </a:p>
        </p:txBody>
      </p:sp>
      <p:sp>
        <p:nvSpPr>
          <p:cNvPr id="23" name="文本框 22"/>
          <p:cNvSpPr txBox="1"/>
          <p:nvPr/>
        </p:nvSpPr>
        <p:spPr>
          <a:xfrm>
            <a:off x="1654175" y="5975985"/>
            <a:ext cx="1685925" cy="368300"/>
          </a:xfrm>
          <a:prstGeom prst="rect">
            <a:avLst/>
          </a:prstGeom>
          <a:noFill/>
        </p:spPr>
        <p:txBody>
          <a:bodyPr wrap="none" rtlCol="0">
            <a:spAutoFit/>
          </a:bodyPr>
          <a:lstStyle/>
          <a:p>
            <a:pPr algn="l"/>
            <a:r>
              <a:rPr lang="zh-CN" altLang="en-US"/>
              <a:t>检测</a:t>
            </a:r>
            <a:r>
              <a:rPr lang="en-US" altLang="zh-CN"/>
              <a:t>(Detection)</a:t>
            </a:r>
            <a:endParaRPr lang="zh-CN" altLang="en-US"/>
          </a:p>
        </p:txBody>
      </p:sp>
      <p:sp>
        <p:nvSpPr>
          <p:cNvPr id="24" name="文本框 23"/>
          <p:cNvSpPr txBox="1"/>
          <p:nvPr/>
        </p:nvSpPr>
        <p:spPr>
          <a:xfrm>
            <a:off x="4378960" y="6001385"/>
            <a:ext cx="3664585" cy="368300"/>
          </a:xfrm>
          <a:prstGeom prst="rect">
            <a:avLst/>
          </a:prstGeom>
          <a:noFill/>
        </p:spPr>
        <p:txBody>
          <a:bodyPr wrap="square" rtlCol="0">
            <a:spAutoFit/>
          </a:bodyPr>
          <a:lstStyle/>
          <a:p>
            <a:r>
              <a:rPr lang="zh-CN" altLang="en-US"/>
              <a:t>实例分割（instance segmentation）</a:t>
            </a:r>
            <a:endParaRPr lang="zh-CN" altLang="en-US"/>
          </a:p>
        </p:txBody>
      </p:sp>
      <p:sp>
        <p:nvSpPr>
          <p:cNvPr id="25" name="文本框 24"/>
          <p:cNvSpPr txBox="1"/>
          <p:nvPr/>
        </p:nvSpPr>
        <p:spPr>
          <a:xfrm>
            <a:off x="8492490" y="1303655"/>
            <a:ext cx="3030220" cy="368300"/>
          </a:xfrm>
          <a:prstGeom prst="rect">
            <a:avLst/>
          </a:prstGeom>
          <a:noFill/>
        </p:spPr>
        <p:txBody>
          <a:bodyPr wrap="none" rtlCol="0">
            <a:spAutoFit/>
          </a:bodyPr>
          <a:lstStyle/>
          <a:p>
            <a:pPr algn="l"/>
            <a:r>
              <a:rPr lang="zh-CN" altLang="en-US"/>
              <a:t>姿态估计（</a:t>
            </a:r>
            <a:r>
              <a:rPr lang="zh-CN" altLang="en-US">
                <a:sym typeface="+mn-ea"/>
              </a:rPr>
              <a:t>Pose Estimation</a:t>
            </a:r>
            <a:r>
              <a:rPr lang="zh-CN" altLang="en-US"/>
              <a:t>）</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3"/>
          </p:nvPr>
        </p:nvSpPr>
        <p:spPr/>
        <p:txBody>
          <a:bodyPr>
            <a:normAutofit fontScale="90000" lnSpcReduction="10000"/>
          </a:bodyPr>
          <a:lstStyle/>
          <a:p>
            <a:r>
              <a:rPr lang="zh-CN" altLang="en-US"/>
              <a:t>系统简介</a:t>
            </a:r>
            <a:endParaRPr lang="zh-CN" altLang="en-US"/>
          </a:p>
        </p:txBody>
      </p:sp>
      <p:sp>
        <p:nvSpPr>
          <p:cNvPr id="9" name="内容占位符 8"/>
          <p:cNvSpPr>
            <a:spLocks noGrp="1"/>
          </p:cNvSpPr>
          <p:nvPr>
            <p:ph sz="half" idx="1"/>
          </p:nvPr>
        </p:nvSpPr>
        <p:spPr>
          <a:xfrm>
            <a:off x="609600" y="1212850"/>
            <a:ext cx="10972800" cy="2284730"/>
          </a:xfrm>
        </p:spPr>
        <p:txBody>
          <a:bodyPr/>
          <a:lstStyle/>
          <a:p>
            <a:pPr marL="0" indent="0">
              <a:buNone/>
            </a:pPr>
            <a:r>
              <a:rPr>
                <a:solidFill>
                  <a:schemeClr val="tx1"/>
                </a:solidFill>
              </a:rPr>
              <a:t>本系统基于卷积神经网络下的模型，如VGG16，VGG19，ResNet50等，对tensorflow下已经经过ImageNet中大量数据集训练的预训练模型进行引用，通过迁移学习，模型微调对RS_C11_Database, RSSCN7, SIRI WHU数据集进行训练，进行特征提取，得到权重文件。针对不同模型编写预测函数以实现遥感图像地物目标的分类识别。</a:t>
            </a:r>
            <a:r>
              <a:rPr>
                <a:sym typeface="+mn-ea"/>
              </a:rPr>
              <a:t>同时，</a:t>
            </a:r>
            <a:r>
              <a:rPr>
                <a:solidFill>
                  <a:schemeClr val="tx1"/>
                </a:solidFill>
              </a:rPr>
              <a:t>对图像分类识别准确率，模型预测时间进行计算输出，以便于进行模型间的对比学习。</a:t>
            </a:r>
            <a:endParaRPr>
              <a:solidFill>
                <a:schemeClr val="tx1"/>
              </a:solidFill>
            </a:endParaRPr>
          </a:p>
          <a:p>
            <a:pPr marL="0" indent="0">
              <a:buNone/>
            </a:pPr>
            <a:r>
              <a:rPr lang="en-US" altLang="zh-CN">
                <a:solidFill>
                  <a:schemeClr val="tx1"/>
                </a:solidFill>
              </a:rPr>
              <a:t>		</a:t>
            </a:r>
            <a:endParaRPr lang="en-US" altLang="zh-CN">
              <a:solidFill>
                <a:schemeClr val="tx1"/>
              </a:solidFill>
            </a:endParaRPr>
          </a:p>
        </p:txBody>
      </p:sp>
      <p:sp>
        <p:nvSpPr>
          <p:cNvPr id="5" name="日期占位符 4"/>
          <p:cNvSpPr>
            <a:spLocks noGrp="1"/>
          </p:cNvSpPr>
          <p:nvPr>
            <p:ph type="dt" sz="half" idx="10"/>
          </p:nvPr>
        </p:nvSpPr>
        <p:spPr/>
        <p:txBody>
          <a:bodyPr/>
          <a:lstStyle/>
          <a:p>
            <a:fld id="{F5C4B146-F27B-456F-8A09-8906A421A5FC}" type="datetime2">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dirty="0"/>
              <a:t>赵晗羽 </a:t>
            </a:r>
            <a:r>
              <a:rPr lang="zh-CN" altLang="en-US" dirty="0" smtClean="0"/>
              <a:t>制</a:t>
            </a:r>
            <a:endParaRPr lang="zh-CN" altLang="en-US" dirty="0"/>
          </a:p>
        </p:txBody>
      </p:sp>
      <p:sp>
        <p:nvSpPr>
          <p:cNvPr id="7" name="灯片编号占位符 6"/>
          <p:cNvSpPr>
            <a:spLocks noGrp="1"/>
          </p:cNvSpPr>
          <p:nvPr>
            <p:ph type="sldNum" sz="quarter" idx="12"/>
          </p:nvPr>
        </p:nvSpPr>
        <p:spPr/>
        <p:txBody>
          <a:bodyPr/>
          <a:lstStyle/>
          <a:p>
            <a:fld id="{1F2AA789-DB40-43C9-AF16-CBE634E755E5}" type="slidenum">
              <a:rPr lang="zh-CN" altLang="en-US" smtClean="0"/>
            </a:fld>
            <a:endParaRPr lang="zh-CN" altLang="en-US"/>
          </a:p>
        </p:txBody>
      </p:sp>
    </p:spTree>
  </p:cSld>
  <p:clrMapOvr>
    <a:masterClrMapping/>
  </p:clrMapOvr>
</p:sld>
</file>

<file path=ppt/tags/tag1.xml><?xml version="1.0" encoding="utf-8"?>
<p:tagLst xmlns:p="http://schemas.openxmlformats.org/presentationml/2006/main">
  <p:tag name="KSO_WM_UNIT_PLACING_PICTURE_USER_VIEWPORT" val="{&quot;height&quot;:6000,&quot;width&quot;:60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C9F754DE-2CAD-44b6-B708-469DEB6407EB-1">
      <extobjdata type="C9F754DE-2CAD-44b6-B708-469DEB6407EB" data="ewogICAiRmlsZUlkIiA6ICIxMTk4MTY3MDE2NDIiLAogICAiR3JvdXBJZCIgOiAiNDM5NjE0Mjk2IiwKICAgIkltYWdlIiA6ICJpVkJPUncwS0dnb0FBQUFOU1VoRVVnQUFCUndBQUFGdkNBWUFBQUFvbXdjTkFBQUFDWEJJV1hNQUFBc1RBQUFMRXdFQW1wd1lBQUFnQUVsRVFWUjRuT3pkZlZ5TjkrTS84RmVkNm5SeVVrbTZFM0t2UXNOQ2pCbTVWKzQyTjl2d01jd2V5TXpkM0p1YmlMbHBMUGZNeGdnYnkwMHNObVlJWTBnV0NVbVI3cFRUNmZhYzgvdWpYOWUzMHptblRuWEl6ZXY1ZVBUUWViL2YxM1c5cjFDZDEvVytNVktwVkNvUUVSRVJFUkVSRVJFUjZjSEl5TWlvdEhyamw5VVJJaUlpSWlJaUlpSWlldk14Y0NRaUlpSWlJaUlpSWlLRFllQklSRVJFUkVSRVJFUkVCc1BBa1lpSWlJaUlpSWlJaUF5R2dTTVJFUkVSRVJFUkVSRVpEQU5ISWlJaUlpSWlJaUlpTWhnR2prUkVSRVJFUkVSRVJHUXdEQnlKaUlpSWlJaUlpSWpJWUJnNEVoRVJFUkVSRVJFUmtjRXdjQ1FpSWlJaUlpSWlJaUtEWWVCSVJFUkVSRVJFUkVSRUJzUEFrWWlJaUlpSWlJaUlpQXlHZ1NNUkVSRVJFUkVSRVJFWkRBTkhJaUlpSWlJaUlpSWlNaGdHamtSRVJFUkVSRVJFUkdRd0RCeUppSWlJaUlpSWlJaklZQmc0RWhFUkVSRVJFUkVSa2NFd2NDUWlJaUlpSWlJaUlpS0RZZUJJUkVSRVJFUkVSRVJFQnNQQWtZaUlpSWlJaUlpSWlBeUdnU01SRVJFUkVSRVJFUkVaREFOSElpSWlJaUlpSWlJaU1oZ0dqa1JFUkVSRVJFUkVSR1F3REJ5SmlJaUlpSWlJaUlqSVlCZzRFaEVSRVJFUkVSRVJrY0V3Y0NRaUlpSWlJaUlpSWlLRFllQklSRVJFUkVSRVJFUkVCc1BBa1lpSWlJaUlpSWlJaUF5R2dTTVJFUkVSRVJFUkVSRVpEQU5ISWlJaUlpSWlJaUlpTWhnR2prUkVSRVJFUkVSRVJHUXdEQnlKaUlpSWlJaUlpSWpJWUJnNEVoRVJFUkVSRVJFUmtjRXdjQ1FpSWlJaUlpSWlJaUtEWWVCSVJFUkVSRVJFUkVSRUJzUEFrWWlJaUlpSWlJaUlpQXlHZ1NNUkVSRVJFUkVSRVJFWkRBTkhJaUlpSWlJaUlpSWlNaGdHamtSRVJFUkVSRVJFUkdRd0RCeUppSWlJaUlpSWlJaklZQmc0RWhFUkVSRVJFUkVSa2NFd2NDUWlJaUlpSWlJaUlpS0RZZUJJUkVSRVJFUkVSRVJFQnNQQWtZaUlpSWlJaUlpSWlBeUdnU01SRVJFUkVSRVJFUkVaREFOSElpSWlJaUlpSWlJaU1oZ0dqa1JFUkVSRVJFUkVSR1F3REJ5SmlJaUlpSWlJaUlqSVlCZzRFaEVSRVJFUkVSRVJrY0V3Y0NRaUlpSWlJaUlpSWlLRFllQklSRVJFUkVSRVJFUkVCc1BBa1lpSWlJaUlpSWlJaUF5R2dTTVJFUkVSRVJFUkVSRVpEQU5ISWlJaUlpSWlJaUlpTWhnR2prUkVSRVJFUkVSRVJHUXdKbFhkQVNJaUlpSWlJbm83RkJRVUlDNHVEc25KeWNqT3pvWkNvYWpxTGhHVlNpUVNRU0tSd003T0RuWHIxb1dKQ1dNVUluMFlxVlFxVlZWM2dvZ0FoVUlCa1VoVW9XUGo0dUlRSGg2TzRjT0h3OExDUWlqUHk4dURtWm1aUnZzLy8vd1R2Ly8rTzVZdFc2WlJwK3VZeXRpeFl3Y2FOV3FFamgwN0d2UzhSRVJFUlBUNlNFdEx3NjFidDJCcmF3c25KeWRJcGRJSy8vNUw5TElvRkFySVpESWtKaVlpTlRVVmJtNXVxRkdqUmxWMzY2VkxURXpFd29VTDBiZHZYL2o2K21wdHMyblRKdHk4ZVJQZmZ2c3R4R0p4dWErUm5aMk43Ny8vSHFhbXBwZ3dZUUxEM1ZlY2taR1JVV24xL05zaktxZFRwMDdwckd2Um9nWE9ueit2OTdsNjl1d0pzVmlNOFBCd2hJU0VZT25TcGJDM3QwZENRZ0tpbzZOMUh0ZTFhMWUxMTQ4ZVBVSklTQWo4L1B5RXdGR2hVR0Rtekprd056Zkg5T25UMVg0b0ppWW00cDkvL2xFN2gwcWx3dTdkdTNIOCtIR3NXYk1HZG5aMlF0M3QyN2NSRXhOVDZyMjBhdFVLVGs1T1d1dCsvdmxuZE8vZW5ZRWpFUkVSMFZzcUxTME5VVkZSOFBEd2dJMk5UVlYzaDBodklwRUlWbFpXc0xLeVFucDZPbTdldkFsM2QvZTNMblRjc0dFRG5qNTlpczZkTzJ1dHYzZnZIbjc1NVJjTUh6NjhRbUVqQUd6WnNnVW5UcHlBU0NSQ3o1NDkwYVJKazhwMG1hb1lBMGVpY2xxK2ZMbk91b1VMRjJMcjFxMXFaVXFsVWhnMWFHeXN2bXhxNTg2ZElSYUxVYjkrZmFTbHBlSExMNzlFWUdBZ2J0eTRnYUNnSUozWDZkcTFLMDZmUG8xVnExYmh0OTkrMDlwR0pCSmg2TkNoV0xGaUJjYU5HNGV2di80YWJkcTAwZHBXTHBkajVjcVYrUHZ2dnpGdzRFQ05INTduejUvSHp6Ly9yTE0vQURCNzltd2hjUHoxMTEvUm9FRUR0R3pac3RSamlJaUlpT2pOVjFCUWdGdTNiakZzcE5lZWpZME5QRHc4RUJVVmhYYnQycjAxSS9EQ3dzSVFFUkVCQUJnOGVMQkcvWklsUzdCcjF5NWhFTXZ1M2JzMTJvd2JOdzRmZnZpaHptdjg5ZGRmT0h6NE1EcDM3b3pvNkdnRUJBVGcrKysvaDFRcU5keU4wRXYxZHZ6dklES2c4UEJ3dGRlNXVibnc5L2RIWGw0ZVBEMDljZmp3WWJYNm8wZVBZdTNhdFFnT0RrYmR1blcxbnJOQmd3WUlEQXpFdEduVE1IMzZkQXdhTkVqcnRZNGNPU0lFa1FxRkFqazVPU2h0VllTMmJkdGk0OGFOV0xCZ0FlYlBuNDhkTzNiQTN0NWVyWTFLcGNMMDZkUHg2TkVqekowN1YrY1RLMjM5S2VMajQ2UDJlc09HRGZEMTlXWGdTRVJFUkVTSWk0dURyYTB0dzBaNkk5alkyTURXMWhaeGNYRm8wS0JCVlhmbmhZdU1qTVIzMzMwSEh4OGZEQnMyREhmdTNFRjBkTFRhdE9xalI0L2k5dTNibUQxN05teHNiSERvMENGOCt1bW5ha3QxV1Z0YjY3eEdkSFEwVnF4WUFTY25KMHlaTWdWMzc5N0ZqQmt6c0hqeFlpeGR1dlN0Q1hiZk5OeWxtcWdDb3FPamNmTGtTUURBeXBVcjhlVEpFeXhhdEFqVnFsWFRhSHYvL24xWVdGaWdUcDA2cFo2elVhTkdXTHg0TWNhTkc2ZTJEbU55Y2pMT25UdUhnb0tDQ3ZYVnpzNE9hOWFzUVVCQWdFYllDQUJHUmtidzkvZkhoZzBiU2cwYmlZaUlpSWdxSWprNVdlZlNPMFN2SXljbko2U2twRlIxTjE2NHlNaEl6SjA3RjAyYU5NR1hYMzRKRnhjWEdCc2I0N2ZmZnNQbHk1Zmg0dUtDK1BoNC9QcnJyeGcwYUJDNmRPa0NCd2NIM0x4NUU5dTJiWU9qb3lOY1hGemc0dUlDUzB0THJkZUlpWW5CN05teklSS0pzSERoUWxTclZnMHRXN2JFMkxGamNmWHFWU3hhdEFoNWVYa3YrYzdKRUJnVEUxWEF0V3ZYc0gzN2R2ejU1NSs0ZlBreUZpMWFCQmNYRndDRlUwYk9uajBydEkyTWpJUzF0VFZPbno2dGRvNG1UWnBvL09MVm9rVUxBSVVqR1l2Y3VIRUR5NWN2eDRFREIvVHVYNDhlUGFCVUtzdHNWM0prWW5IR3hzWTRjZUtFM3Rja0lpSWlJdEltT3p1YjB5THBqU0tWU2lHWHk2dTZHeTlGczJiTk1IZnVYTXllUFJ0dDJyVEIwS0ZEa1ppWUtJeFk5dlQweE5peFl6Rnc0RUFBZ0lPREF4WXNXSUEvLy95ejFObDRBSEQ1OG1Vc1diSUVDb1VDQVFFQmNIVjFGZW9HRHg2TXRMUTA3TisvSHpObXpNRDgrZlBmdW5VelgzY01ISWtxWU9qUW9aQklKRmkvZmozYXQyK1BkdTNhQ1hWWldWa0lDQWpRT0taazJlVEprK0hrNUlRSER4NWd4WW9WbURsenBzNHAxK1ZWY2gzSkltRmhZVGh3NEFCcTE2Nk4rUGg0ekprekI3VnIxOVo3VWQvU0Frb2lJaUlpSW0wVUNnVjNvNlkzaWtna2drS2hxT3B1dkhETm16Y1g5akRvMEtFRGdvT0RJWlBKTUdiTUdIeisrZWRxNzNFM2I5NnNjWHpSY21QVHAwOUg5KzdkaFhLbFVvbGR1M1poOSs3ZGtFZ2tXTFpzR1pvM2I2NXgvTGh4NDJCbVpvYmR1M2RqL1BqeG1EeDVNanAwNkdEbzI2UVhoSUVqVVRrVjdWSXRsVXJSb2tVTHhNWEZJVHc4WE5nUXBtaGpsdG16WjZOTGx5N0l5Y25Cb1VPSDRPM3RqVHAxNmtDaFVLQm56NTVxNTB4TFM0Ty92ei9telp1bmMyT1g4aWdhYlZra1BUMGRHelpzd09uVHB6RnAwaVJrWm1iaWh4OSt3S1pObTVDWGw0YytmZnFnZi8vK1pUNHhtang1c3RieTBqYTRxYXp6NTgvandvVUxlcmUzc3JKQ3c0WU40ZVhscFRZMW5ZaUlpSWlJNkUwZ2w4dHg2ZElsM0wxN0Z4a1pHWG9kMDc1OWUzaDdlMWY0bWdNR0RNQ1RKMCtRa1pFQmxVcWwxMVJudVZ5T2lSTW5xcFZGUjBjaktDZ0lkKy9laFpPVEU3NzU1aHZVcTFkUDYvSDUrZmtZTW1RSVhGeGNzR2JOR2l4Y3VCQ3RXN2ZHeUpFajBheFpzd3JmQzcwY0RCeUp5a25iTHRVclZxd1FQdCszYjU5YW5Wd3V4N1p0MjJCdmI2OTFIY2Q2OWVwaDdkcTFtRFp0R3ViT25ZczFhOVlZcks5WldWazRmUGd3OXV6WkE1RkloQ1ZMbHNETHkwdllOV3pMbGkwNGZQZ3dEaDQ4aVAzNzk2TnIxNjRZUEhpd3hqZjh0bTNid3NyS0NuMzc5c1YzMzMwSFQwOVBkT3JVU2FqUHk4dERvMGFORE5idjRrcUdwNlhKeTh0RFNrb0tJaU1qY2V2V0xmajQrTHl3ZmhFUkVSRVJFYjFzTVRFeENBOFBoMEtoZ0tPakl4bzJiS2kyT1lzdTVYbGZWZHgvLy8wSGYzOS9mUGZkZC9qODg4OWhaR1FFSXlNanJmc0RsQ1NUeWRSZWI5dTJEWHYzN2dVQWRPellFVk9uVHNXUFAvNklRNGNPNGZmZmY5YzRQamc0R0VlT0hFRjRlRGdhTjI2TWxTdFg0c3FWSzdoeTVRcldybDBMZDNmM0N0MFR2UndNSEluS3FmaE96VDQrUHZqc3M4OHdkT2hRekpvMUM0bUppY0pJeC9Kd2NIREE2dFdyRVJvYWlxWk5teUkyTmxhb0sxcjN3c2pJU08vejNiNTlHNmRPbmNLSkV5Y2dsOHZoNWVXRktWT21vR2JObW1ydHBGSXBoZzBiaG9FREIrTG8wYU1JQ1FuQjc3Ly9qclp0MjJMNDhPSENVeU0zTnplNHVia0JLTnlCVENxVnFnV09SZXQxdkFoRml3eVhSM1oyTms2ZVBJblEwRkQ0K3ZveWRDUWlJaUlpb3RkZVRFd01Ra05EMGJoeFkzVHIxZzBTaWVTbFh0L1kyQmdaR1JrWVBIaHdxZTEyN3R5cGRhT29EaDA2SUN3c0RPUEdqUk9tV0NzVUNyM2VRN3U0dUNBb0tBakhqaDNEM2J0M0dUYStCaGc0RWhtQVFxRVFSdFNWVkxSNVMxbUJZYTFhdFRCbXpCaU44dHpjWEFDQWlZbCsvMTJ2WExtQ3I3LytHZ0JRdjM1OWpCbzFDdTNidDFkcjA3Tm5UN1V5c1ZpTWdRTUhvaytmUGpoMDZCRDI3dDBMZjM5L0xGdTJEUFhxMVVORVJJUndMMHFsRWc4ZVBGRGIyQVlvM0dXN1NaTW1ldlh4UlpOSUpPalhyeDhPSHo2TThQQndPRHM3YzNvMUVSRVJFUkc5dHVSeXVURFNyMSsvZmxYZEhYejExVmZ3OFBCUUs0dU5qY1hTcFV0MUh0TzBhVlBzMnJVTDV1Ym1RbGwrZnI1ZUl6U0J3dmZVZmZyMHFWaUg2YVZqNEVoa0FKR1JrWkRMNWVqY3ViTkdYZEh1WldWdHpLSlFLSkNRa0tBeDdWb21rOEhZMkZqdnAxZXRXN2ZHNk5HajBiaHhZN1J1M1Zwcm0rM2J0eU1pSWdLLy9QS0xXcmxZTE1hUUlVUFFxMWN2SERod0FKNmVucmh4NDRiR0dvMFhMbHpRV0ZkeDVNaVJyMHpnV0tSYnQyN1l1blVyTGwyNmhQZmZmNytxdTBORVJFUkVSRlFobHk1ZGdrS2hRTGR1M2FxNkt3Q0FtalZyYXN4RUt6bUZXcHZpWVNOUStINzVaWS9VcEplRGdTT1JBYmk2dW1MU3BFbnc4UEJBWm1hbVdsMUNRZ0lBd05yYXV0Unp4TWJHWXVMRWlaZytmYnBhK2VQSGoyRnJhNnYzbEdxNVhBNWJXMXVrcHFacVhRY0RLRnlIUXlLUjZLd0hnTnExYXlNdkx3K3RXclVTcHBFWHJkK3hmUGx5SWN3c0tDaEFyMTY5WHNtZEJ5VVNDUndjSEJBYkc4dkFrWWlJaUlpSVhsdDM3OTZGbzZQakt4UE9wYVdsSVRFeFVhMHNPVG01M09mSnlNaEE5ZXJWRGRVdGVvVXdjQ1F5QUNzcksvajYrbXF0dTM3OU9veU1qTFJ1R0ZQY3JWdTNvRktwNE96c2pQdjM3d3ZyV0VSRlJjSFYxUlZBNFJEeXN0YTNlUGJzR1ZhdVhLbFh2OHRxNStIaG9UWVZPUzR1RGdEZzZPZ29sQ2tVQ2dEUWV4ajh5MlpuWjRlSER4OVdkVGVJaUlpSWlJZ3FMQ01qQXcwYk5xenFiZ2krL2ZaYmc1em42ZE9uV3RkN3BOY2ZBMGVpRjBnbWt5RThQQncxYTlZc2N3M0dhOWV1b1ZxMWFtamF0Q25jM056UXAwOGZ4TVRFNE1HREJ6QTFOVVY2ZWpyNjlPbFQ1cG9WVGs1T2FodmJsTFJyMXk1aEVWK1JTSVR2di85ZTc2ZGs1ODZkUTQwYU5kUitJQlN0VVZseWFQeXI0bFVOUW9tSWlJaUlpTXJqVlhwdkV4QVFnSGZmZlZldHJHaEduTDVrTWhrZVAzNk1kdTNhR2JwNzlBb28vM2E2UkZTcWF0V3FJVEF3RUMxYXRNQ2FOV3VRbVptSnRMUTBqQnMzRGpkdjNvU3hzVEVDQXdQVnZxa3FsVXBjdjM0ZG5wNmV3Z2hHaFVLQjlldlhReXFWSWljbkIrUEhqMGRrWktSd1ROZXVYUkVlSGw2dXFjdzNiOTdFN3QyNzBiRmpSeXhldkJqSnljbVlPM2V1c001a2FlN2R1NGVMRnkvaWd3OCswRnBmZkNSa2VIZzRKazJhcEhlL2lJaUlpSWlJNlBXUmtwS0MrUGg0dFkra3BLUnluZVBFaVJOUXFWVHc5UFI4UWIya3FzUVJqa1FWcEZLcHRKYWJtSmlnVWFOR1dMRmlCU0lpSXRDNWMyZU1HREVDeTVjdngxZGZmWVdQUHZvSW8wYU5VaHZ4R0JVVkJabE1obGF0V2dFb0RDQlhybHlKVzdkdVlmcjA2ZkQyOXNiaXhZc3hmZnAwakIwN0ZvTUdEU3AzZjArY09JRjE2OWJCMGRFUlU2Wk1RZlhxMVRGdjNqeDg4ODAzbURCaEFxWk9uYXF4eTFpUjdPeHNMRisrSEdLeFdPUGFqeDgvQmdEWTJOaG9QVFkvUDcvY2ZTVWlJaUlpSXFKWDErclZxeXQxZkV4TURIYnUzQWtYRnhkNGVYa1pxRmYwS21IZ1NGUk9HUmtacUZhdG1qRGEwTlRVVktoVEtCUTRjZUlFZHV6WWdXZlBucUYzNzk3dzkvZUhTQ1RDZDk5OWh4OSsrQUg3OXUzRDFhdFhNWGZ1WEdGcTh2bno1d0VBNzd6ekR0TFQwN0Y4K1hKY3ZYb1Znd2NQUnZmdTNRRVVEbGxmdTNZdE5tN2NpRWVQSG1IdzRNSEl6TXlFbVprWnpwNDlDMEJ6V25OMmRqYk9ueitQWDMvOUZYZnUzSUducHlkbXo1NHRMTXJyNWVXRmxTdFhJaUFnQUZPbVRFR2JObTNRdTNkdnZQdnV1OEs1bmo5L2p2bno1K1ArL2Z1WVBIa3k3dDY5aStQSGo4UEt5Z29xbFFwSGp4NkZSQ0pCNDhhTmhmWi8vZlVYcEZJcFRFMU5jZm55WlFEZ1FzQkVSRVJFUkVTdnVlclZxK1Bnd1lPUVNDUmFaOXVscDZmRDNOeGNtTVVIQUZLcFZLM05wVXVYRUJBUUFLVlNpVm16WnIyU0c1QlM1VEZ3SkNxblVhTkdRU2FUQVNnY3pWZzBLakVoSVFFelpzekEwNmRQWVdkbmgvbno1K085OTk0VGpqTXhNY0dZTVdQUW9rVUxMRisrSE5PblQ4ZVBQLzRJa1VpRS8vNzdEelZyMWtUMTZ0VXhldlJveUdReWpCa3pCa09HREJHT0Y0bEVtRHAxS214dGJlSG01b1pyMTY1aDdkcTFRbjJyVnExZ2FXbUoyN2R2NDg4Ly84VHQyN2NSSFIyTmdvSUN1TGk0WU9iTW1lamF0YXZHYnRkdWJtN1l1blVyOXUvZmowT0hEdUdmZi82QlNDU0NxNnNyK3ZidGkrdlhyK1BtelpzWU9uUW8rdmJ0aXovKytBTTdkKzRVanE5ZXZUcW1UWnNtVEtrV2k4VUlDZ3BTR3dGcVlXR0JIajE2R1BCdmdZaUlpSWlJaUY0Mkl5TWpqUUN4dU0yYk4rUGt5WlBDYTN0N2U3enp6anZDNi9qNGVNeWZQeDhTaVFUTGxpMURvMGFOWG1oL3Flb1lxWFROQ3lVaXJjTEN3aUNUeVdCaVlvSjMzbmtIOWVyVkUrcjI3TmtEYzNOejlPN2RHMkt4V09jNWtwS1M4UERoUTJHUlhZVkNnYnQzNzZKSmt5WUlEUTFGa3laTjBLUkprMUw3a1o2ZWpxaW9LQlFVRkVBcWxjTFQweE1tSmlaSVRVM0ZtREZqNE9qb2lKWXRXNkpEaHc0NnAwcVhsSmVYaDRpSUNFUkVSQ0FtSmdiTGx5K0hpWWtKTGw2OEtJeTBCSURjM0Z4a1oyZERxVlRDMnRwYVkrZnNLMWV1SURjM0Z5cVZDcWFtcG1qV3JCa3NMUzMxNm9PaG5UOS9IaGN1WE1EVXFWT3I1UHBFUkVSRWI3dVRKMCtpVzdkdVZkME5Jb042MmYrdVY2MWFoZmJ0MjhQYjIvdWxYUk1vbk1IMjc3Ly80cDEzM3RIclBWMU1UQXh1Mzc0TnBWSUpxVlFLTHk4dmpZRHl6Smt6YU5xMEtlenQ3VXM5MTcxNzkvRDQ4V04wNk5DaFV2ZEFMNFpSeWRGTUplc1pPQks5ZVZRcWxjWkl4cmNWQTBjaUlpS2lxc1hBa2Q1RWIwdmdTS1JMV1lFamQ2a21lZ014YkNRaUlpSWlJaUtpcXNMQWtZaUlpSWlJaUlpSWlBeUdnU01SRVJFUkVSRVJFUkVaREFOSElpSWlJaUlpb3YvdjNMbHp1SExsU3BudDl1M2JoNy8rK2d0NWVYbDZuM3YzN3QzWXRHbFRaYnBYTGlkT25FQlNVcEpHZVZKU0VwWXVYWXFiTjI5VytocjUrZm1WUGdjUnZYbE1xcm9EUkVSdm9vS0NBc1RGeFNFNU9SbloyZGxRS0JSVjNTVjZUWWxFSWtna0V0aloyYUZ1M2Jvd01lR1BiaUlpSWdCSVNVbEJSRVFFTGx5NGdLVkxsMWJvSFBmdjM0ZGNMb2U3dTd0UXRuRGhRdGpiMjJQWHJsMUMyY0dEQjlHeFkwZlkyZGtCQUpLVGs3Rmx5eGFZbTV2ajRNR0RlbC92eUpFalNFbEp3ZWVmZjE2aC9wYkgxYXRYOGUyMzM4TFcxaFkvL2ZRVFRFMU5oYnE3ZCsvaTlPblR1SHIxS2padTNDamNWM25KWkRJTUdqUUlkbloyQ0E0T1J2WHExWFcyVFU1T3h2RGh3d0VBNGVIaEZib2VFYjArK0s2RmlNakEwdExTY092V0xkamEycUpaczJhUVNxVVFpVVJWM1MxNlRTa1VDc2hrTWlRbUppSWlJZ0p1Ym02b1VhTkdWWGVMaUlqb3BWT3BWTGg3OXk0dVhMaUFpSWdJeE1URVZPcDhhV2xwbURScEVreE5UYkYyN1ZyVXJWdFhhN3VUSjA4aU9EZ1laODZjd2RxMWF3RUF0Mi9mQmdCNGVIaFUrbUhnNk5HakVSOGZYNkZqWFZ4Y3NIMzdkbzN5M054Y3JGdTNEZ0F3ZnZ4NHRiQVJBRHAwNklBK2Zmcmc2TkdqMkxwMUsyYk5tbFdoNjBkRlJVR3BWRUtoVUpRYU5yNG9QajQrNVQ2bVpKaE1SQzhHQTBjaUlnTktTMHREVkZRVVBEdzhZR05qVTlYZG9UZUFTQ1NDbFpVVnJLeXNrSjZlanBzM2I4TGQzWjJoSXhFUnZYV0dEUnVHMU5SVWc1MnZSbzBhR0R0MkxOYXZYNDk1OCtaaC9mcjFHcUZaVEV3TTFxNWRDNmxVaWhrelpnamxVVkZSQUFBdkx5K0Q5Y2ZCd1VFakdDeE5hU0ZsY0hBd0hqMTZCQXNMQzBSR1JpSXlNbEtqVFY1ZUhreE1UR0JpWWlLRWs3cjA3OThmTGk0dUd1VkZYd2NQRHcrOSs2MlBHVE5tNE45Ly95MjFUZEVvU1pGSUJDY25KN1c2K1BoNG5lVkU5SEl3Y0NRaU1wQ0NnZ0xjdW5XTFlTTzlNRFkyTnZEdzhFQlVWQlRhdFd2SDZkVkVSUFJXS1FvYjdlM3QwYTVkT3p4NThnUVhMMTZzMURuOS9QeHc0OFlOWEw5K0hmZnYzMGZMbGkzVjZyZHQyd2FGUW9FbFM1YW9oVmZuejU4SEFIVHMyTEZTMXk5dThlTEZxRmV2bnQ3dGRZM3UrK09QUDNEczJERUFnRnd1UjJob2FLbm4rZjMzMzh1OFZvY09IYlFHamtWclFMWnExYXJNYzVSSHJWcTExSzZuSzBBRWdKbzFhMnFNOHZUeDhkRlpUa1F2QjkrcEVCRVpTRnhjSEd4dGJSazIwZ3RsWTJNRFcxdGJ4TVhGb1VHREJsWGRIU0lpb3BkbTVNaVI4UGIyUnYzNjlRRUFtelp0cW5UZ0NBQmZmZlVWOHZQellXMXRyVkgzelRmZjRMLy8vb09ucDZkUWR1L2VQU1FtSnNMSXlBZ3paODdVZWQ0R0RScGd6cHc1R0QxNnRGQ1ducDRPQUVLWm82TmpwZnRmWEdSa0pMNzk5bHNBdXFkYkYvSHg4U216VFdtZVAzK09XN2R1QVFCYXQyNWRvWFBvTW0zYU5MWFh1Z0pFSW5wMU1YQWtJaktRNU9Sa05HdldyS3E3UVc4Qkp5Y25SRWRITTNBa0lxSzN5aWVmZkdMUTh4VVBBa3RLU1VuUnFILy8vZmN4WXNRSVlTcXZTcVVxZFlwdXRXclZBR2lmeHZzaXB2Ykd4TVJnL3Z6NXdxN1JTcVVTTXBtczFHUDBhVk90V2pVWUdSbHBsRis4ZUZIWUdQSGpqei9XZXF5N3U3dXc3aVVSdlYwWU9CSVJHVWgyZGpha1VtbFZkNFBlQWxLcEZISzV2S3E3UVVSRTlGb3JMZlJUS0JRYTllbnA2WkRMNWNKMDVkMjdkNk5XclZwcWJmejgvQ0NYeXhFU0VpS3N0MXg4UitaaHc0WWhKU1ZGcmF3bzJCdzdkbXlGN3lVeU1oSno1ODZGWEM3SDRNR0RjZURBQVNRa0pHREFnQUdsSHFkUG0rM2J0MnVkVGwwMHJWd3NGbXNzODZKUUtKQ1RrNk0xcURTMHBLUWtyVk9sZFpVVDBjdkJ3SkdJeUVBVUNnVjNvNmFYUWlRU0NTTUtpSWlJcUdLS2gzNUE0WWk5Z0lBQXlPVnkyTnZiSXlnb0NMYTJ0bXB0OXUzYkp6ejBVNmxVYW5WWldWbVF5K1V3TXpPcjBCSTd1amFOS1FvK1M0Wit4UVBSR3pkdVFDNlhvMy8vL3ZqODg4OXg0TUFCMk5qWVlNU0lFVHF2RnhRVVZHWWJBRnJ2UlNhVDRkS2xTd0NBNzc3N1Rwam1YdVRreVpNSURBelUrUG9WNy92Rml4Y3hhTkNnU29lUzNEU0c2TlhFd0pHSWlJaUlpSWplYWlFaElkaTJiUnRxMWFvRnVWd09tVXlHY2VQR29XM2J0cGc4ZVRMRVlqSFMwdEt3ZS9kdTRaaWtwQ1RZMjlzTHI1T1Rrd0VVYm1wVGtSQk4xNll4bzBlUFJueDh2TWI2aFZ1M2JoWFduZno0NDQvaDVPU0VMbDI2Q1BWU3FSUjkrL2JWZWIyZ29LQXkyK2h5NnRRcDVPYm13c25KU1NOc0JBcEhUZ0thSVdtUnVYUG5JakV4RVJFUkVaZzVjeWJzN096SzNZY2kzRFNHNk5YRXdKR0lpSWlJaUlqZVNtbHBhVmkvZmozT25qMkxoZzBiWXVuU3BSZ3laQWpNek16UXFGRWpoSWVISXpZMkZvc1dMY0tlUFhzZ2w4c2hrVWlRbloyTlI0OGVvVVdMRnNLNUhqNThDTUR3RzhIb01tYk1HTFhYeGNOR29IQTBYMWtCbXo1dHRFMnBMcHBXL3V6Wk02MnpmSW9DeHpwMTZtZzlwNysvUDVZdFc0YnIxNjlqM0xoeDhQZjMxK2ovNjJEVnFsVXY5WG9jb1VtdkV3YU9SRVJFUkVSRWI2Q0NnZ0lvRkFvVUZCUUlIOFZmbDFaWDlGcWxVa0dwVkVLbFVna2Y1WDJ0YmZmbnFxWlNxWEQwNkZGczI3WU5NcGtNNzc3N0x1Yk5td2VKUkFJQU1ETXp3K0xGaTdGNTgyYjg4c3N2bURCaEFqNzk5Rk5ZV1ZuaHM4OCt3K3JWcXhFZEhZM2V2WHNMNTd4ejV3NEFvSEhqeG1WZVB6NCtIbi84OFFmYzNOeUVzbm56NW1tZFV2MzQ4V01BdWplNUtkck1waVFyS3lzTUhqeFlaeCsyYmR0V1poc0FHbjkvMTY5Zng3MTc5d0FBY3JrY01URXhhTnEwcVZxYnlNaElBTkFvTDlLNmRXdHMyclFKUzVjdVJXUmtKQUlDQW5EejVrMTg4Y1VYTURFeHdlWExsekY3OW15MVkwcXV5Vmh5U254VnFGMjc5a3U3MXFOSGoyQmxaZlhTcmtkVVdRd2NpWWlJaUlpSVhtRktwUko1ZVhuSXk4dERibTZ1WG4vbTVlV1Y2eG9pa1FnaWtRZ21KaWJDaDBna2dwR1JFVXhOVFdGa1pLVHhZV3hzckZmWmt5ZFBYdEJYcHVJaUlpSVFGQlFFYzNOelRKZ3dBWDUrZmhyVG9JMk5qVEYrL0hqVXJGa1RKMDZjUVBmdTNlSHQ3UzNVUjBWRnFiVy9mZnMyQU4waDIvMzc5NUdibXd2Zy84TERMNzc0UWxpWHVheXZrNjdSYmVucDZWckxxMWV2anFGRGgrbzgzN1p0Mjhwc284M09uVHNCQUxhMnRraE5UY1hGaXhmVjdqa2hJUUVwS1Nsd2RIUXNkYlNucmEwdHZ2MzJXMnpmdmgwaElTRUlEUTNGblR0M01ILytmRWdrRXJWUmxicldaQVMwN3loZVdya2hEUmt5NUlXZXY3aFZxMWFoZXZYcUwrMTZSSlhGd0pHSWlJaUlpS2dLS0JRS1pHZG5JenM3RzNLNVhPM3puSndjSVR6TXo4L1hlUTRURXhPSXhXS1ltWmxCTEJhaldyVnFFSXZGTURVMVZRc1BpNGVJMmw2L3lOMkVYOFhBc1gzNzloZytmRGg2OU9naGhGakhqaDNEbFN0WE1HUEdESGg2ZWdwdEJ3OGVqSDc5K2tFc0Znc2pJQjBjSFBEdzRVTWtKaWJDeWNrSmNya2NOMi9laEpHUmtWcjQ5dlRwVSt6WnN3ZVhMbDNDMDZkUGhYSWJHeHQwNk5BQm5wNmUrT1dYWHdCQWJXZnI0b3JXY0N6dmlMNzA5SFNzVzdldTBtMEFvR2ZQbm1qVXFCR3VYYnVHeU1oSUdCc2JZOTY4ZVpneVpRcisrdXN2akJ3NVVtajc5OTkvQXlnY3hWZ1dZMk5qakJrekJxNnVybGk5ZWpWdTM3Nk4rUGg0dEdyVlNtMzlSVjFyTWdMYWR4UXZyWnlJWGc0R2prUkVSRVJFUkFhbVVDaUVFTEZrbUZqMHA3WlJpR1ptWnBCSUpKQklKTEMwdEJTQ1JGMS9HaHNiVjhIZHZSbis5Ny8vQ1o4L2UvWU1XN1pzUVU1T0RqNzk5Rk9OVFV6RVlySGE2MVgyN2VRQUFDQUFTVVJCVkRadDJ1RElrU000YytZTWhnMGJob3NYTDZLZ29BRHU3dTVxMDE3VDB0Snc1TWdSQUlDZG5SMHlNaktRbDVlSGtKQVFJZVROeXNxQ2taR1J3YWVleTJReWhJYUdWcm9OQUhoNGVLQlJvMFl3TnplSFdDeEc1ODZkNGU3dWptYk5tdUhXclZ1SWpvNFdndFlUSjA0QUFEcDM3cXgzWDd0MjdRcG5aMmZjdVhNSHJWcTEwdnM0b0hDVG5sMjdkcW1WK2ZqNDZDd25vcGVEZ1NNUkVSRVJFVkVGS0pWS1pHVmw0Zm56NTVESlpKREpaTUxuY3JsY283MjV1VGtzTEN4UXJWbzExS3haRXhLSkJCWVdGa0xBS0pGSU5EYmZvQmNqTmpZVzQ4ZVAxMW8zZHV4WXJlWEZSeGgyNnRRSlI0NGNRVmhZR0lZTUdZS3dzREFBbWlHYm82TWordlhyaHk1ZHVzRER3d1BEaHc5SFNrcUtFRFlXQmRPV2xwWUdENDlkWEZ5MGpnaXNqS1pObTJMR2pCbG8wcVFKZ01JQTc5YXRXemgwNkJDKy92cHIvUHZ2djRpUGowZnQyclhWUm9ucWUyNWQwOUYxK2U2Nzc3U3VlMm1vOWtSVWNRd2NpWWlJaUlpSWRGQ3BWTWpLeWxJTEU0cytsOHZsVUtsVVFsdHpjM05JcFZMWTI5dERLcFZDS3BVS1FhSzV1VGxISTc1Q3pNek1oRFVDczdLeWtKYVdCak16TTlqYjIydTBmZlRva1VhWnA2Y25IQndjOFBqeFkyemZ2aDMvL3ZzdlJDSVJPblhxcE5iT3lzb0svdjcrT3Z1Um5Kd01sVW9GR3hzYkFObzNoaWx0MDVoMzNua0hreVpOMGlpZlBYczJxbFdycHZPNlBqNCtGUTRraTkvakJ4OThnRzNidHVIMDZkUDQrT09QaGZQMTZkT24zT2V0aUdiTm1yM1E5a1JVY1F3Y2lZaUlpSWlJQU9UbDVTRWpJd1BQbmowVC9zek16QlEyOVFBS3A5WktwVkxZMmRrSm9hS2xwU1drVWlsTVRQajI2blZSUEd5Yk1XTUcwdExTTUdIQ0JMVmRwd0hnM0xseldMaHdJVDc0NEFPMWNpTWpJd3djT0JEQndjRUlDUWtCVUJqaTJkcmFscXNmaVltSkFJQzZkZXNDMEwweGpLNjY0aHVyckZ5NVVxUCt6Smt6T3MrWG1wcXE5Umh0M056Y3RJYUlGaFlXOFBQencrN2R1ekZuemh3OGZ2d1lOV3ZXUkw5Ky9mUTZiMlhNbXpjUENRa0pPdXRMMnpURzBDTS9pVWdUZnlJU0VSRVJFZEZiUmFWU1FTYVRxUVdMR1JrWmF0T2dKUklKcksydFlXOXZEeXNyS3lGVTVIVE1OOHZodzRmeDc3Ly93c25KU1dOOVA3bGNqdURnWUJnYkcrUFRUei9WT0xadjM3N1l0MjhmVWxKU0lCS0pNR3pZc0hKZlB6WTJGZ0NFS2NxQWZsT2g0K1BqTmNLMDMzLy92VnpYbHN2bGVoK2pVQ2gwamxyODZLT1BFQllXSm96RUhEVnFsTWFhbDRhV2taR0JKMCtlbEJyUWN0TVlvcXJGd0pHSWlJaUlpTjVvejU4L1IycHFLbEpUVTRWd3NXalVva2drUXZYcTFZVmcwZHJhR2xaV1ZqQXpNNnZpWGxOSlJhTUJpMlJsWmVtc0s5cDV1c2pXclZzUkdocUtBUU1HcUcwV28xQW9ZRzF0amNURVJIejg4Y2Z3OC9PRHI2OHZ6TXpNTUcvZVBEeDkraFREaHc5SDdkcTFOZnB6Nzk0OVpHWm1BaWhjei9QaHc0Y2ExeTNMalJzM0FBQ05HemN1MTNIYWxMYUxkVVpHQmxhdlhvM3o1OCtqVWFOR2lJbUpnYVdsSlV4TlRaR2VubzYrZmZ0aTNMaHhNRGMzTC9kMUpSSUo2dFNwZzdTME5BQ0FwYVZsaGUraE5QbjUrUWdORGNYWnMyZHg0OFlON051M1QyMkRudUowYlJwRFJDOFBBMGNpSWlJaUlucGo1T2ZuSXkwdFRRZ1kwOUxTaE4yZ3hXSXhhdFNvZ2NhTkd3dmhvbFFxRlRid29GZmJ5SkVqOWE0ckdiNzk5dHR2eU1uSndjR0RCOVVDeC83OSs2TlhyMTRJQ3d0RFNFZ0lmdmpoQit6ZHV4ZU9qbzY0Zi84K09uVG9nRkdqUm1sYzc4bVRKMWl3WUFIeTh2SmdabWFHdkx3OExGdTJESUdCZ1hwdmZKS2JtNHZyMTYvRHdzTGloYTR0ZU83Y09RUUZCU0U5UFIwOWV2U0F2NzgvK3ZUcEEydHJhd1FHQm1MQmdnVTRmUGd3L3ZubkgweWNPQkZlWGw3bE92K21UWnR3N2RvMUdCc2JRNmxVWXZIaXhaZzRjV0tsMTNITXpzNUdaR1FrcmwyN0JxQnd4KzkxNjlZSjlVbEpTVG9EUnlLcWVnd2NpWWlJaUlqb3RWUTBOYm9vWEV4TlRVVkdSZ2FBd2pYMnJLMnRVYWRPSGRqYTJzTFcxcmJVVFRUb3plYnI2NHZRMEZENCtmbHAxSW5GWXZUdjN4OTkrdlRCb2tXTEVCRVJnZnYzN3dNb0hBRWJGeGVIZXZYcUNlMlRrcEl3YmRvMHBLYW13dFhWRllzWEw4YThlZk53Ly81OXpKdzVFL1BuejBmcjFxMjE5cVA0SmtOLy8vMDNzck96MGJObnp4Y3lCZm5PblR2WXVIRWpJaU1qSVpWS01YWHFWUFRzMlZPdGpaMmRIZGFzV1lQZzRHQWNPM1lNYytiTVFmUG16VEZxMUNpMGFOR2l6R3ZzMkxFRHYvenlDNHlOamJGZ3dRTGN1M2NQTzNmdXhOcTFhM0gyN0ZsOC9QSEhhTjY4T1lEQ2pYcjBPYWRTcWNUMDZkTVJGUldsdG42cVNDU0N1N3M3MnJkdkQyOXY3M0tQSmlXaWw0dUJJeEVSRVJFUnZUWmtNaG1Ta3BMdzlPbFRQSDM2VkczMG9xMnRyUkF3MXFoUkF5S1JxSXA3UzRaVTJwVGhzb3dkT3haang0N1ZXcWRRS0hEdTNEa2NPSEFBLy8zM0gwUWlFZDUvLzMzODg4OC8rT3V2djNEMjdGbjA2OWNQa3laTlFuUjBOT2JQbjQvMDlIUzR1TGdnTURBUU5qWTJXTHAwS2FaTm00YkV4RVRNbmowYkkwYU13TkNoUTJGc2JJeU1qQXhJcFZMRXg4Y2pQVDBkVXFrVUFMQi8vMzRBMEZnN01qNCtYcU5NWDBxbEVoY3VYTUNoUTRlRWtZSHZ2ZmNlSms2Y2lCbzFhbWc5Uml3V1k4cVVLZWpTcFF2V3JGbUR5TWhJVEowNkZmWHExVVB2M3IzeDNudnZvV2JObWhyWENRNE94bSsvL1FZQThQZjNoN2UzTjd5OXZWRzNibDJzVzdjT1Y2NWN3WlVyVjJCdmI0K1dMVnVpZHUzYTZOdTNMNnlzckhENzltMUlKQklZR3hzTHU3Y1hGQlFJLzUvdDdPeWdVQ2hnYW1xSzFxMWJvMU9uVG1qZnZyM3d0U09pVng4RFJ5SWlJaUlpZW1YbDV1Ymk2ZE9uU0VwS1FsSlNrckN4aTFRcVJlM2F0V0ZuWjhmUmkxUnVNcGtNMTY1ZHcrWExsL0gzMzM4TGF6RzJhZE1HWThlT1JmMzY5U0dYeTdGMzcxNzg4c3N2ZVBmZGQzSHc0RUZzMmJJRitmbjVxRmV2SHBZdFd3WWJHeHNBaFFIWnQ5OStpOW16WitQQmd3ZjQ0WWNmOFBmZmZ5TW9LQWlmZlBJSmNuTnpoV3MzYmRvVXg0OGZSMnhzTEpvM2I2NHg2cy9FeEFTT2pvNmw5ajgvUHg5UG5qd1JYaGVGb3hjdVhNQ3paODhBQUMxYnRzVElrU09GRVlabDhmVDB4TmF0VzNIczJER0VoSVRnd1lNSENBNE9SbkJ3TU9yVnE0Y3Z2dmdDclZxMVFrWkdCcFl2WDQ1Ly92a0hRT0VtTWNXblQ3LzMzbnQ0NTUxM2NPVElFUnc1Y2dSSlNVbmwydENtVzdkdUdESmtDTHk4dk5DdVhUdFlXRmlvMVNzVUNvMlJtdG9rSlNXVkd0eE9uandaZmZ2MjFidGZSRlErREJ5SmlJaUlpT2lWb1ZBb2tKeWNMSVNNUmVHSldDeUd2YjA5YXRXcUJYdDdlNDBRZ3FnOHJsNjlpc1dMRndNby9MZlZ2WHQzK1ByNnF1MFdiV0ZoZ2RHalIyUFFvRUhJek16RWtpVkxrSitmais3ZHU4UGYzMTlqR3JTZG5SMkNnb0t3Y3VWSy9QMzMzMmpYcmgzTXpNemc0dUtDKy9mdnc4VEVCSTBiTjhiRWlST1JuWjBOS3lzclRKZ3dRYU52am82TzVkNmxPaUVoQVdGaFlUQTFOVVduVHAzUXYzOS92WVBHNGt4TlRlSG41NGZldlh2ajVNbVRPSEhpQktLaW9wQ1ptWW1tVFpzaVB6OGZVNlpNUVh4OFBNek16UERWVjEraGE5ZXVHdWVSU3FVWU9uUW9oZzRkaW9TRUJFUkZSZUhodzRkNC9QZ3gwdFBUa1ptWmllenNiT1RuNTZPZ29BQkFZZEJxWW1LQ3JsMjd3dFhWRmE2dXJscjdhR1JrQkJjWGwzTGZtN1krRXRHTHc4Q1JpSWlJaUlpcVZIWjJOaElURTVHUWtJRGs1R1FvbFVxWW1KakF6czRPZGV2V2hiMjlQYXBYcjg3TlhjaGdPblRvZ0w1OSs2Smx5NWJ3OHZJcU5jQzJzcktDbFpVVlpzeVlnYXlzTFBUcTFVdG5Xd3NMQ3l4WXNBQi8vZlVYdkwyOUFRQWJObXpRMm5iTGxpM0NDTWtpQnc0YzBHc3BBR2RuWnh3NGNBQ21wcVlBQUQ4L1AwaWxVcno3N3J1b1hyMTZtY2UzYU5FQ3RXclYwbGx2YW1xS1hyMTZvVmV2WG5qOCtERXlNek9GcjlHOGVmT3djdVZLK1B2NzY3VkJqck96TTV5ZG5jdHNweTlqWStNeUExa2lxbm9NSEltSTNpSWZmZlFSbkoyZHNXYk5HcDF0RWhNVFlXSmlvdkZMYUZKU0VrUWlrY1lhUGkvS3FWT25JSlBKdEM3dS9qcjc4Y2NmWVdWbDljYmRGeEZSZVdWa1pBZ2hZM3A2T2dEQTJ0b2FUWm8wZ1lPREEyclVxQ0dzN1Vaa2FDS1JDSk1uVHk3WE1aMDZkVEpvMjVKaEl3QzlkMTAyTmpiV2FLdHRwS0V1cTFhdDBydXRvNk9qMmhSdlYxZFhCQWNINjMwOEViMmRHRGdTRWIxaWNuTnpFUjRlamdzWExpQTJOaFlaR1Jrd01UR0JrNU1UMnJadGkwR0RCdW45eTJoSnhSY3ExMlhreUpGd2NYSFJlSEw4eVNlZmFDMS9VWDc4OFVja0ppWldPSmlUeVdRVk9zN2MzQndtSmlZb0tDakFraVZMTUdqUW9BcE5TZExscDU5K2dvdUxDd05ISW5ycnFGUXFwS1NrQ0NGalZsWVdqSXlNVUxObVRYaDZlc0xKeVluck1CSVJFYjBoR0RnU1ZaQkNvYWp3em9keGNYRUlEdy9IOE9IRHkxeC9LQ1ltQmpkdjNrU1BIajFnWVdHQjZPaG9YTHg0RVNOSGpxelF0WXRjdW5RSmE5ZXV4YXBWcThwY2xMb3NHUmtaK09lZmY4cjFWSlYwVzdwMEtTNWN1S0JXVmxCUWdIdjM3dUhldlhzNGZ2dzRBZ0lDMExCaHd5cnFvWFlWMlUweE1EQVFyVnExd3RLbFMvSGt5Uk9zVzdldTFQWVBIanpRdWNOa2NRc1hMc1RDaFF2TDNSOEFtRGh4SXZ6OC9IRDQ4R0djTzNjT2x5OWZ4cHc1YzRScFVmcmM1OHNNWm9tSVhtVXFsUXBQbno3Rnc0Y1BrWmlZaUx5OFBJaEVJamc0T01EZDNSMk9qbzR3TXpPcjZtNFNFVkVWa012bE90OFBaMmRuUXlhVHdjN09ydFJ6NU9UazRPREJneGc4ZUxDd3hJQStKazJhaE02ZE8yUHc0TUZsdGsxT1RvYXRyUzFIM1pjVEEwZDY0NTA2ZFVwblhZc1dMWEQrL0htOXo5V3paMCtJeFdLRWg0Y2pKQ1FFUzVjdWhiMjlQUklTRWhBZEhhM3p1SkpCM0tOSGp4QVNFZ0kvUHorWW01dmp6Smt6Nk5LbGk5Wmo5Ky9majRzWEw2SkhqeDRBZ0lzWEwyTFhybDJ3czdORDc5Njk5ZTU3U1QvOTlCTmNYVjBySFRZQ3dONjllM0hnd0FGWVdsckN5OHVyMHVkNzIrWG41OFBWMVJXOWUvZEcwNlpOWVdGaGdaU1VGUHo1NTU4NGNlSUUwdFBUTVgvK2ZPellzVU5qc2ZMeWlvaUl3T3JWcXpYS0V4SVM4TkZISCtsVi92MzMzOFBPems1dDhlNzQrSGl0T3l5V0xEYzNOd2NBeE1iR0lqNCt2c3orbXBxYWxycEllR0ppb3ZBd3dOM2RYYU0rTHk4UE1URXhNREV4VVZzVXZqaGJXMXNBZ0srdkw2S2pvL0hISDM5ZzBhSkZtRFZyRmpwMzdneWc5TjBqUzk2SGo0OFBBMGdpZXV1a3A2Zmo0Y09IZVBqd0lYSnljbUJtWmdabloyYzRPVG5CM3Q2K3dnOXRpWWpvNWR1eFl3ZCsvdm5uY2g4M2ZQaHcvTzkvLzlOWlAySENCTFJ2M3g3anhvM1RxRHR5NUFnMmI5Nk04UER3VXE5eDQ4WU5iTisrSFE4ZVBNQ3NXYlAwN2x0MGREUWFOMjZzVm5iMTZsVWtKaVlpTlRVVktTa3BpSStQeDRNSEQ1Q1ZsWVcxYTlmaXl5Ky8xT3ZjWmZYNWJjSEFrZDU0eTVjdjExbTNjT0ZDYk4yNlZhMU1xVlFpTHk4UFptWm1Hazh3T25mdURMRllqUHIxNnlNdExRMWZmdmtsQWdNRGNlUEdEUVFGQmVtOFR0ZXVYWEg2OUdtc1dyVUt2LzMybTFyZHI3LytpazJiTmlFMU5WWGo2VXBxYWlyT25qMkwvdjM3QzA5K1B2bmtFMFJFUk9Ebm4zOUc5KzdkWVdLaStkKzRLSnpVNXNTSkV6aDE2cFFRa0dvYnJSVVFFSUIzMzMxWGVGMWFhQXNBVGs1T01EWTJ4c2FORy9IOCtYT2Q3V3JYcnEwejVLSC84L0hISDhQZDNWMXRZZnc2ZGVxZ1ZhdFdzTEd4d1o0OWU1Q2NuSXp6NTgvckRLcjFaV2RuaC9mZWUwK3RMRFEwRkJZV0ZucVhGNFdHeFFPMTd0MjdvMWF0V2hvaG00K1BqMTQ3TCtyaTdPeXM4OWlUSjA4aU1EQVFibTV1YU5PbURkcTFhNmZSNXQ5Ly84V01HVFBRckZrenJVRnJjU0tSQ0Y5Ly9UVkVJaEhDdzhNUkVCQ0FHalZxQUNoOTk4aUtqUFFrSW5vVFpHVmxDU0ZqWm1ZbVJDSVJuSnljVUtkT0hUZzRPSEJrQ0JGUkplWGw1VlhwOWN1ejdtbHA3NCtCd2xsL2p4NDlncHViVzZYNjVPWGxoYjU5KytMSWtTTm8yTEFoUHZ6d3d3cWZLeXdzREdmT25JR2pveU1TRXhQUnJsMDdUSm8wQ1EwYU5FQ2RPblVBQUFNR0RFQy9mdjIwSG4vNDhHRWNQSGl3d3RkLzB6QndwRGRleWFjTHVibTU4UGYzUjE1ZUhqdzlQWEg0OEdHMStxTkhqMkx0MnJVSURnNUczYnAxdFo2elFZTUdDQXdNeExScDB6QjkrblFNR2pSSTY3V09IRGtpZktOVktCVEl5Y21CU3FWU2ErUHI2NHMvL3ZnRG16ZHZScDA2ZGRSR0NQNzg4ODhvS0NpQWk0c0xJaUlpaEhJZkh4OVVxMVlOLy96emo5cTVQRHc4SUpWSzhmWFhYd01BN3R5NWcxOSsrUVV6Wjg0VWZzblB6TXpFNXMyYjBiTm5UM1RyMWswNFZxVlNZY1dLRlhqKy9Mbnd6YlJJYWFGdGNmSHg4YVcyOWZYMVplQ29CdzhQRDUxMS9mcjF3NTQ5ZXdBVS9wQ3VyQVlOR21EU3BFbHFaYUdob2JDeHNkRzd2S3I4L3Z2dmFObXlKZXp0N1JFVkZZWFZxMWZEMnRvYTgrYk4weHJFQTRVaktRRm9IZjJvalpHUkVhWk5tNGJjM0Z5WW1Kam9mUndSMGRzaUx5OFBqeDQ5UWx4Y0hGSlNVZ0FBdFdyVlFwTW1UZURzN0Z5dTZXMUVSS1NibFpXVjhIMjJxdlR0MjFmdnRtVUZqbWZPbklGRUlsRWI2RkpSNDhlUHg5V3JWN0Z0MnphNHVibFYrSGYyeVpNblkrYk1tVEF4TVlHUGp3L2F0bTJyTVZ2UnlzcEs1NHlyaXE2ei82Wmk0RWh2aGVqb2FEeDY5QWpkdW5YRHlwVXI4ZVRKRTZ4ZnYxN3J3dVQzNzkrSGhZV0ZSdWhXVXFOR2piQjQ4V0lrSnljak96dGJLRTlPVHNhZE8zZlF0bTFidmZwbVptYUdCUXNXWVB6NDhWaTJiQm5XcjE4UFoyZG5KQ1VsNGRpeFl3QlE2bzdDeGExWnN3WWVIaDdDcUxmWTJGalVyVnRYN1p2a3dvVUxJWmZMOGRsbm44SGEybG9vUDN6NE1KS1RrekY1OG1UWTI5dXJuVGM4UEJ3RkJRVmFRNXpjM0Z4TW16WU5Fb2tFZ1lHQmFxUHlpcWhVS3EzbFZIN0ZkelBVWnpyYTZ0V3JFUllXcGxZV0h4K3ZOZ3J2UlEzNWY1Ri81eEVSRVZpNWNpVXNMUzN4eFJkZllOT21UVkFvRkpnN2QyNnB1MmpmdTNjUGdQNkJJMUM0QytTc1diTmdiR3lzZFhSTzc5Njk0ZVRrcERGYW1vam9UWmFXbG9iWTJGZzhmUGdRU3FVU1ZsWldhTkdpQmVyVXFRT0pSRkxWM1NNaWV1TTBiTmdRa1pHUnlNN09yckx2cy9vc2dhUVBwVktKc0xBd3ZQLysrN2grL1RxZVBuMnEwZWEvLy80RFVEaUlSNXZpNGFkWUxNYTBhZE53L1BoeE9Eczc0OXk1YzNxdDV4NGFHb3JRMEZEaE5hZENHeFlEUjNvclhMdDJEZHUzYjhlZmYvNkp5NWN2WTlHaVJjSlRpWUtDQXB3OWUxWm9HeGtaQ1d0cmE1dytmVnJ0SEUyYU5JR1RrNU5hV1lzV0xRQ29meE84Y2VNR2xpOWZqZ01IRHVqZFAzdDdlMHlkT2hYZmZQTU53c0xDTUdiTUdLeGZ2eDRGQlFVWU9IQWdQdjMwVTdYMkF3WU13SWNmZm9qaHc0ZXJsWmRjY1BmcTFhdHF3Y3FlUFh0dzd0dzU5T3paRTgrZlB4ZW1QMmRuWjJQYnRtMW8yTEFoV3Jac0tmd2dxVldyRnNSaU1TSWpJN0ZvMFNKODhjVVgrT0NERDRUejVlYm1ZdEdpUlhqMjdCbG16Wm9GSXlNam5EMTdGaXFWQ3AwNmRRSlF1QjVoWUdBZ0xDMHR5elVFbjdSNy9QaXg4SG1EQmczS2JGK2pSZzNoMzNwV1ZoYlMwdEswcmo5WWZMTVdYMTlmalRKdDVUVnExTURISDMrc2NVMlZTZ1dWU3ZWQ3A4NjFhOWNPWThhTXdkYXRXN0ZpeFFvQXdMaHg0OUN5WlV1MWRpTkhqa1JpWXFMRzhmUG16ZE42WGljbkoremN1Uk5BNFpJR1JlczU2aG94Q1JUK0c4L1B6Ni9RZlJBUnZVNEtDZ29RSHgrUDJOaFlwS2VudzlUVUZQWHIxMGY5K3ZVNXFvT0k2QVh6OHZMQ3JWdTNjUExrU1oxVGVsKzAwYU5IRytRODU4K2ZSMHBLQ254OGZCQVNFb0tMRnkvcWJLdHJwR1RKMFpiTm16ZEg4K2JOQVJTK1Q1bzRjV0twZlZpL2ZqMmFOMjh1ck5HdXI0S0NBclVCUnlYcjZQOHdjS1Mzd3RDaFF5R1JTTEIrL1hxMGI5OWViVzIzckt3c0JBUUVhQnhUc216eTVNbHdjbkxDZ3djUHNHTEZDc3ljT1ZQbmxPdUs2Tml4STVZc1dRSXZMeStjT1hOR21FSnRhbW9LcVZTcTBWNVhlWkdrcENURXhNUUlvYVJNSnNQQmd3Zmg2ZW1KNDhlUDQvang0eHJIM0wxN1YrMkhTTkdJeVVhTkdzSGQzUjNMbGkzRDdkdTM4Zm5ubnlNMU5SVkxseTdGOCtmUDhjMDMzOERVMUJSLy9QRUhWcTVjaWM2ZE82Tmp4NDU0K3ZRcGxpeFpndnYzNzJQYXRHbVYvUks5OVZRcUZYYnQyZ1dnTUtUV1o0T2VVYU5HWWRTb1VRQ0FUWnMyNGNDQkExclhIeXorWkU5ZkxpNHVRdUNvYmQzQ2tpTXBkWlZYZEQzSElVT0dBQUMyYnQwS0l5TWplSHA2bHRyWHNoUi9ZbnZqeGczTW5qMGJRNGNPeFNlZmZGS2gvaEVSdlNtZVAzK08yTmhZUEhqd0FQbjUrYkMydGticjFxMVJwMDZkVWgvSUVCR1I0VmhZV01ESHh3ZWhvYUU0ZlBnd3VuWHI5dEpIT3BabkJLQ3VkYzFWS2hWKyt1a25BSUMxdFRXV0xGbWlWcCtkblkyUFB2b0lkZXJVd1owN2QrRGs1SVNlUFh0aTJMQmhlbC9id2NFQmZuNSt5TS9QMTdtMHgvcjE2K0hxNmdvL1B6K2RmUTRLQ2hJQ3p5MWJ0Z0FBZHUzYUpid25vOUx4TndSNjR4VnRlQ0tWU3RHaVJRdkV4Y1VoUER4Y0dIM1ZwazBiQU1EczJiUFJwVXNYNU9UazROQ2hRL0QyOWthZE9uV2dVQ2pRczJkUHRYT21wYVhCMzk4ZjgrYk5FNDQzaExadDJ5SXBLUWxyMTY1Rm8wYU5FQk1USTJ4aVUxTEpjbU5qWTdWZitrK2ZQZzBqSXlQVXJGbFRDRkxXclZzSHFWU0svdjM3WStQR2pjSUlPUjhmSDN6MTFWZm8xYXNYZ01MZ3BYandhRzV1amdVTEZpQTRPQmluVHAyQ3I2OHZ0bTdkaXFpb0tBQ0ZhMllVclUzWnUzZHZmUG5sbHpBeU1zTDY5ZXZ4L1BsejRYNHFLajQrdnNMRDkrL2V2UXZnLzM1QXZFaloyZGt3TWpMU1dPZWpNaFFLQlRJeU1uRDc5bTBjT25RSVY2OWVoWldWRlJZc1dGRHVOM2tYTGx3b3RiNDhPeW1YL0dGY1BOQXJLQ2pBNDhlUFlXNXVEanM3TzdWMjJuYXZyc3o2WGtPR0RFRm1aaVlPSFRxRTlQUjBuZTJLMzFkeWNqS1VTcVhHMGdIRjd5a3JLd3RLcFJJN2QrNUVYRndjcGsrZkRqTXpzd3IzazRqb2RhTlNxWkNRa0lEWTJGZzhmZm9VeHNiR2NIRnhRWU1HRFlUUjMwUkU5SEkxYXRRSXZyNitDQThQeDlhdFcrSGc0QUE3T3p1OWZrOTFjWEhSNnlGOGFRd3hwZnJNbVRQQ01rZTY2cFZLSmJ5OHZIRG56aDIwYWRNR3AwK2YxaG80WHIxNkZUTm56aFJlRjk4Vk95b3FDb3NXTFVKQVFJQmVNOE9BLzN2UEVCNGVqajE3OW1ERWlCRjQvLzMzQVJSdUdqbGt5QkEwYTlaTVkzZnJJbmZ1M0JHbWdoTURSM29MYU52RXBHZ0tKZ0RzMjdkUHJVNHVsMlBidG0yd3Q3Zlh1bzVqdlhyMXNIYnRXa3liTmcxejU4N1ZlMzFGZlowN2R3NTVlWG1ZTVdNR3hvNGRpLzM3OTJQLy92MGE3ZmJ1M1l1OWUvY0tyOXUyYlNzOEhWS3BWRGgyN0JoVUtwWGFCaDhoSVNFVkRuZU1qSXd3WWNJRURCOCtIR0t4R0JNblRzVC8vdmMvMUtoUkE4ZVBIOGZtelpzeGJOZ3dEQmd3QVBuNStUQXpNOE9rU1pOZ2FXbXBNZFc3dk9MajQ4c015OHFTbVpsWnFlUDFkZS9lUFlNRWpudjM3c1cyYmR2VXlxUlNLUVlPSElnaFE0WUl1eVdYcDE4SkNRa0FDaGY0WDdObURZWVBINjRXdW1Wa1pHREhqaDBWNm0veFFPL1NwVXVZTTJjT3VuZnZyckhCVEdWM3FmNzExMSt4WWNNR3JYVno1c3hSZTYzckNheS92ejlTVWxKS2ZVTGJ2bjE3QkFRRVlQNzgrVGg5K2pTU2s1T3hhTkVpVks5ZXZVTDlmcEZ1M2JvRm9QRC9xSzZQc3VxTFBrUWlFVVFpRVl5TmpZWFBTNzdtZXF4RWJ6YUZRb0c0dURqY3ZuMGJNcGxNZUdEcjZ1cktCeTlFUksrQVJvMGF3ZG5aR1pjdVhSTFcwdFZYWlFQSHlrNnBsc3ZsMkx4NU15d3RMWVhsdlVvNmVQQWdPbmJzS0x5SGZPKzk5eEFhR29ybzZHZzBiZHBVclcyZE9uV0VaYnRLVHIydVc3Y3VURTFOc1dqUklnUUhCMnZkdjZHa29xOVAwVWFUTmpZMmFsK3pNV1BHbEhxOG5aMGRPblRvVU9aMTNoWU1IT21OVnp4VThQSHh3V2VmZllhaFE0ZGkxcXhaU0V4TXJOQTZjdzRPRGxpOWVqVkNRMFBSdEdsVDRSc1NBR0drWDBYZWxKODZkUXBkdTNaRnMyYk5VSzllUFFDRlU2Mkw3eVlORkc3ODBxbFRKN1gxRklzSFVCY3VYQkRXclFzUEQ0ZE1Kc09BQVFQVXp2SGt5Uk8xTnc1cGFXbkNFNnZpNndRV3AxUXFjZmJzV2V6WXNRTno1ODVGeTVZdHNXSERCaHc3ZGd4VHAwNUZqeDQ5OFBubm42Tmh3NGI0NnF1dk1IZnVYTlNxVlF0ZmZ2bWx4a2kzOHZEMjlvYTN0M2VGamoxLy9qd3VYTGlBcVZPblZ2ajYranA1OHFURzM1VWhaV1ZsNGNxVks2aFZxeGI2OSsrdjE2WXhSVTZjT0FFckt5dGtaR1FnSnljSHAwK2Z4bzBiTnhBVUZDU0VhSm1abWZqNTU1OHIzYytpelk2SzFqalZoN1lBVXFGUWFKUlpXbHBxL0tJVUh4OFBZMk5qT0RzN0F5ajh0MjJJOVZNOFBUMnhmUGx5eko0OUc3R3hzVWhNVEh3bEE4ZWlrY1l2UzJuQnBFZ2tnb21KQ1V4TlRXRnFhaXA4cnV2UG9zOU5URXdZWkJKVnNmejhmTnk3ZHc5Mzd0eEJUazRPYXRTb0FXOXZiemc1T2ZIL0p4SFJLOGJDd2dMdnYvKytNUHJ1WmFuc2xPcHQyN1loUFQwZDQ4YU5RM0J3c0ViOXVYUG5jTy9lUGZqNyt3c1AxVnUyYklsYXRXcGgzNzU5bUQ5L3ZscjdtalZyQ21zNWxnd2NwVklwWnMyYWhhKysrZ29yVjY3VWF4TVpvSEFaa1gvLy9SY0FFQk1UZzRNSEQyTEFnQUVJQ3d2RDZ0V3I5VG9Id0Exb0FBYU85SlpTS0JTNGRldVcxbStDU3FVU1FObUJZYTFhdGJRKzRjak56UVZRK2lZVDJxU2xwU0V3TUJCK2ZuNllNR0dDVU83czdLejFLVW50MnJXMWxxdFVLdXpldlJ2R3hzYkN2V2hUOGh2dUR6LzhnQjkrK0VGbis4dVhMMlB6NXMxNC9QZ3grdlhyQnpNek0zejU1WmRJU1VuQmtpVkw0T3JxaWtlUEhxRkRodzc0NmFlZjRPYm1oZ2tUSmlBNE9CaGp4b3pCK1BIamhTbmJWTGErZmZ1aVU2ZE9VQ2dVeU16TVJHeHNMRTZkT29WYnQyNWg0OGFOdUhyMUtoWXZYcXhYWUo2WGw0ZFRwMDdCMjlzYllXRmhxRjY5T29ZT0hZcVZLMWZpbTIrK1FXQmdJSURLVGFrdWN1clVLWnc3ZHc2MWF0VkN4NDRkOWIvaEV1TGk0cENTa2dLeFdLeHgzWkxYOXZIeGdaV1ZGYlp2M3c2VlNvVUJBd2FnZHUzYUZiNTJjVzV1YmxpeFlnV2VQMyt1OFVRVnFOd0RCa1A1OE1NUGhZMTZ0SDBVOWJPc05rcWxFZ3FGUXZpeklwOHJGQXJrNU9SQUpwTUptK2xvQzQ2MUtRb2h4V0l4ek16TUlCYUxoUTlkcjEva3hrUkViNHVjbkJ6RXhNUWdOallXK2ZuNWNIQndRTk9tVFN2MW9KQ0lpTjVNbFoxU0xSYUxNV0xFQ0syL3F4Y1VGR0RyMXEzdzhQQ0F1N3U3Mml5ZXZuMzdZc2VPSFZwSE9aYkczZDBkUTRZTXdaNDllM0RvMENIMDc5Ky96R1ArK09NUE9EZzRJRDQrSHRIUjBUaDI3QmdLQ2dyUXUzZHZlSGg0cUxYZHMyY1B3c1BES3p4NzYwM0h3SkhlU3BHUmtaREw1VnAzcEpMTDVRQ2dFWFNVcEZBb2tKQ1FvREh0V2lhVHdkall1TndMK0o0L2Z4NHFsYXJTVDZuKy9QTlAzTGx6QjMzNjlNSFJvMGMxNm92Q3lGZG5LUUFBSUFCSlJFRlVoUzFidGdpaktFdGJ3MUdwVkdMT25EbUlpb3FDcjY4dlB2endRMVNyVmcyalJvMUNVbElTQU9EcnI3OEdVTGlPcExtNU9hUlNLVFp1M0NoODdOKy9IK3ZXclVOY1hCekdqeDlmcWZ0N1cwaWxVclZOZ2R6ZDNlSHI2NHRkdTNaaDU4NmR1SFRwRWc0ZE9vU0JBd2VXZWE3ZmYvOGRHUmtaNk5peEk4TEN3Z0FBM2J0M3g2bFRwL0RreVJPa3BxWWFwTThuVDU3RXFsV3JZR1JraENsVHBwUnJCT2JWcTFjeGI5NDhTQ1FTaUVRaVBIdjJERXFsRW01dWJ1WHFRMXhjSExLeXNvUWQ2clJSS3BYbENnaDFyZEVDL044RGhzcXNRMmtJeGFkT3YycFVLaFh5OC9OUlVGQWdoSkM2UHMvUHowZHViaTd5OHZLUW5wNk8zTnpjVW5jQU56RXhVUXNpSlJJSkpCSUp6TTNOaGM4bEVrbVozOCtKM2taeXVSei8vZmNmSGp4NEFKVktoZHExYTZOcDA2YXd0cmF1NnE3UkcwZ2tFa0doVUpUcmR3T2lWOW5iK3UrNXNsT3Fod3daQWt0TFMxeTVja1dqYnRldVhYajA2SkhXelVaOWZYMnhiOTgrQkFVRllkMjZkZVVhM0ROaXhBaGN1WEpGci9mblNxVVN2Lzc2SzdwMTY0WWZmL3dSL2ZyMXcvMzc5N0Y1ODJiVXJGa1RYYnAwVVd0ZjlINnRzbFBWMzFRTUhPbXQ1T3JxaWttVEpzSER3ME5qYmIraWRlN0srb1U3TmpZV0V5ZE94UFRwMDlYS0h6OStERnRiMjNLLytUOXo1Z3pzN093MEFwYVFrQkNFaElSb3RQLzU1NS9WcHIrMmFORUNxMWF0Z291TEM5emQzZUhuNTZjMWNNekp5UUZRZHFCYXhOallXSGdLWldscEtaVC85Tk5QeU0zOWYremRlVnpVZGY0SDhOZGNITVBBQU1NbGlJQ0tJQ2dLWG9pbUdXcWxabXVhVnBwSG1iVnRXVnU2dGJ2V3p6SmJ6VXpYTk50U3Uyc3pYVXN0VTFKU1RNa1Q0MUJCRkZBR0FXRTRobnVPM3gvRTVEZ016T0RnSUx5ZWp3ZVBaYjdmei9memZZOUxNUE9hejFFSG5VNEhvVkNJKys2N0R3ODg4QUNlZlBKSjFOZlg0OGlSSS9EeThvSlFLTVNNR1RNd2ZQaHdpOWJOb0piTm5Ea1RpWW1KeU12THc5NjllMXNOSExWYUxiNzU1aHQ0ZW5xYWJIRDA0b3N2UWlxVkd2NVFtdHRWMmhMNStmbll1SEVqdEZvdG5uNzZhYXMzVXdvTURFUjlmYjFoSXlTSlJJTEl5RWo4OWE5L3RhcWZFeWRPQUVDTDk2K3BxYm5wZFVXYk5IMUE0ZVRrWkpQK09pT0JRQUFIQjRjMnIvM1d0RUZXZlgwOTZ1cnFESUhramQvWDF0WkNwVklaZnNkZHIrbkRrT3REeU91L1hGeGM0T3pzM0dGRFd5SmJxcXVydzltelp3M0x3UVFIQnlNc0xNem9ReTRpVzNOMmRvWmFyWVpjTHJkM0tVUTJvVmFyYmZaNjhuWnlzMU9xemYwT1NFbEp3VmRmZllWNzc3MFhrWkdSSnVkZFhGd3dlL1pzdlBmZWU5aTRjYVBKT3ZFdEVZdkZlUGZkZHkyYUdYUGd3QUZjdlhvVjk5eHpEejc5OUZNQXdGLys4aGNJQklKbTY2S1dNWENrTGtrdWwyUHk1TW5Obmp0ejVnd0VBa0d6RzhaY0x5TWpBM3E5SGdFQkFiaDA2WkxoRjFoNmVqcENRa0lBTkw3UnR1UVhXMmxwS2M2Y09ZTUhIbmpBNUExdmJHeXN5YWpIRlN0V0lDNHVEcU5HalRJY2F3cElRME5EOGM0Nzd4aUMwK2J1QlFBbEpTVkc2OXlaVzhPeGFUZmZob1lHdzdYbTFOWFZHZHBFUlVXaHFxb0tWVlZWQU1BM01qWWlFQWpRdjM5LzVPWGw0Y3FWSzYyMjM3VnJGNVJLSlI1KytHR1RuMFVmSHgranh6S1p6R2hkVUFEWXVYTW5YRnhjVERiQzJibHpwOUhqZ0lBQWJOcTBDVmxaV1JnNmRLalpldGF0V3dkSFIwZU1HemNPUXFFUWUvZnVCZEM0d1BLK2ZmdWcxV29OYXdTMlJYNStQaHdkSFJFVEU5UHMrYVpnNnNibjNwSnQyN2FocEtRRUR6endnTWtVdzZLaUlnRG1YenpSeldzS0N5ME5kWFU2SGVycTZsQlRVMlAwVlZ0Ymk1cWFHbFJVVktDd3NOQms1S1JRS0lSVUtvV0xpMHV6WHh3bFNiYzdqVWFEek14TW5EOS9IbHF0RmtGQlFZaU1qT3lTYjVqcDF2UDI5b1pTcWVUZlMrbzBsRW9sdkx5ODdGMUd1MnY2Y0VxbFVoazl0cFJLcFRKYzQrdnIyK3g3d3N1WEwyUFpzbVh3OC9OcmNUYmMvZmZmajBPSERtSG56cDF3YzNQRG5EbHpMSzdqeHZkQjVlWGxBR0QwbnFPbXBnYWJObTNDNk5HampWN3pDNFZDUFBQTU04ak96c2JNbVRPYjdmL0djSFhObWpVbTA2KzdJZ2FPUk5kUnE5VklTRWlBbDVkWHE4TzBVMUpTNE9MaWd2RHdjRVJFUkdEaXhJbkl5c3BDVGs0T0pCSUpWQ29WSms2Y2lJa1RKN1o2M3dNSERwaWRUaDBVRkdRUzlxeFlzUUxCd2NGbWQwTnVLZVRNeWNrQkFKT1JZK2JXY016UHo3ZDQ2UHl1WGJ1d2E5ZXVGdHR3OGR5YjF4UktXektOTnlFaEFSS0pwTlgxU3U2OTkxNTRlbnBpN3R5NWhtUDE5ZlhZdVhNbi9QejhURDVGYkdob01Oa3AyOFBEbzhXd0VRRDY5dTFyOXB4QUlMQjY3ZE1iUGZmY2M1ZzllN2JaY0NnM054ZDZ2ZDZxRjRqSGpoM0Q2ZE9uNGVibWhvY2ZmdGpvWE5PdWdOZnY5azMyMWJTa1JXdlRaalFhRFdwcmExRmRYVzM0Y0tUcFM2bFVtb3lVRkl2Rmh2QlJKcFBCMWRVVnJxNnVjSE56WXhoSkhacFdxOFhGaXhkeDl1eFoxTlhWSVNBZ0FQMzY5ZXVRbTJCUjV4VVVGSVRrNUdTb1ZDcDRlSGpZdXh5aW02SlNxVkJTVW9MaHc0ZmJ1NVIyZDJNQWFPM3lXSHYyN0RFczZmVHl5eStidkgvTnk4dkQrdlhyb2RWcThkcHJyNkdnb01Ea0h0ZUhlZi85NzMreGNPRkNmUDc1NS9EMDlNUjk5OTFuVVIxNnZSNnZ2UElLcEZJcEhCd2NrSldWQlFEdzkvYzN0TkZxdGFpcnE4UHMyYk9iN2FOSGp4NG1heldhVzhQUm1zRU5uUmtEUityeVhGeGNzSExsU2dRRkJXSE5taldvcUtpQVNDVENnZ1VMc0hqeFlrUkdSbUxseXBWR0l4NTFPaDNPbkRtRGdRTUhHc0k5clZhTDlldlhReWFUb2JhMkZrODk5UlNXTEZsaVdFc3VQajdlYkVDWWtKQUFYMTlmcXhiQXRkU05uN2FjUG4wYUlTRWgrT0NERDR6YW1GdkQwY2ZIeDdDcFNFdGVldWtsakJvMXlxS0FsZHBPcjljakxTME5RT09MOTlhTUh6OGVCUVVGSnVIZ2pWNTQ0UVdUWTJWbFpRQUFoVUpoVVhzQU9IbnlKRFpzMk5CcVhVRGpmMGVXaE5uV0xzTGMwaHVacHZWaUxGMGJVcVBSNE96WnN3Q0FRWU1HbVp6LzdiZmZBTUF3cXBsdUgyS3gyR1N0MU90cE5CcERHS2xXcTQwQ3lhS2lJcU1SNGc0T0RuQnpjNE9ibTVzaGhIUjFkWVZVS3VVMGJiSWJ2VjZQdkx3OHBLV2xvYnE2R2o0K1B1amZ2MytyZncrSTJvTllMRVpFUkFUUzB0TFFyMTgvaG81MDIxS3BWRWhMUzBOa1pHU1hXTU54M2JwMXpSN1B5c3BDYUdpbzBiSDYrbnFvMVdxemYyZXVEL2VhRkJZV29xYW1Cc3VYTDBkd2NEQXFLaXJ3M0hQUEFXaGM0ejBwS2Nud0dHaDhYN0pxMVNxc1c3Zk82TDExVTZqWnRNZkFqUVFDQVpSS0phNWN1UUs5WGcrSlJJSVJJMGJnbm52dU1iU1J5V1JZc1dLRjJjMG5KUktKeVZxTlhNT3haUXdjcWN0bzJpemxSbUt4R0tHaG9YanJyYmVRbkp5TTBhTkhZL2JzMlZpeFlnVmVlT0VGVEo4K0hYUG56alVhZVpXZW5nNjFXbTJZdHFuVDZiQnExU3BrWkdSZzhlTEZpSXVMdzdKbHk3QjQ4V0k4OGNRVG1EcDFxdG02enAwN2g0c1hMMkxHakJuTm5xK3NyR3gyTjdDS2lncVQ0M0s1M0dURXd2VmhqVVFpd2FGRGg2eGFwNitsNmFrMzh2SHhzYmd0TlM4NU9SbkJ3Y0h3OC9Ocjl2eTJiZHNNbzFUTkJkalhpNCtQYnpId3NPUm40ZGl4WXkyMjI3RmpoK0dQYlZWVmxWVzcxOTNzVG5mVzBHcTEyTGR2SHdDWXZFQXlKeXNyQzdXMXRYQnpjek5jOCtXWFgwSXNGcU8ydGhhLy9QSUxBQmlObUd3NlQ3YzNzVmhzQ0JHYlUxMWRqY3JLU2xSVVZCais5OGFSa1NLUnlCQkF5dVZ5dUx1N3c5M2RuV3QrVXJ0VHFWUTRmZm8wU2twSzRPSGhnY0dEQjNNa050bWRwNmNuSWlNamtaNmVEb1ZDQVg5L2Y4aGtzaTRSMnREdFRhdlZRcTFXUTZsVW9xU2tCSkdSa1YzbXc1dnJaeWRwTkJva0pTVmgyN1p0eU16TXhPTEZpekYrL0hqRCtVMmJObUhyMXEwSUR3L0hpQkVqTUhMa1NBUUVCTFRZLzVBaFF6QjY5R2pEQUFjM056ZE1talFKUU9NVTU2U2tKTVBqSnY3Ky9saXhZb1hoOGQ2OWU3Rm16UnIwN05rVCsvZnZoNGVIQitiTm0yZXlmcmdsZ3hqQ3dzSmFiVU9XNHpzaTZ2VEt5OHZoNHVLQzFOUlVBTWJUVUxWYUxmYnUzWXVQUHZvSVpXVmxtREJoQWhZdVhBaVJTSVIxNjliaDQ0OC94dGF0VzNIcTFDa3NXYkxFOEtuTWtTTkhBQURSMGRGUXFWUllzV0lGVHAwNmhXblRwaGwrNmI3NTVwdFl1M1l0M24vL2ZWeTVjZ1hUcGsxRFJVVUZIQndja0pTVUJLQnhvNG15c2pKNGUzczN1Mk0yQVB6d3d3LzQ0WWNmVEk3djNyMGJ1M2Z2TmpvMmQrNWN3N29TRW9rRXdjSEJScCsyYk5xMENWVlZWU2JyOURWUktwVndjSEF3aktDejk4NjdYVkZtWmlaZWYvMTFqQmt6QnJHeHNRZ0lDSUJRS0VSK2ZqNzI3ZHRuK05rTER3L0hoQWtUVEs3ZnRHa1RkdTdjaVNsVHBtRGV2SG10cnAxNS9ZdUVHeDA2ZE1nUW52ajcrNXRkaCtUNm41TlJvMFpaTkczK3hqVWMyOHZZc1dNTkl6Vy8rZVlidzdxWGE5ZXVoVnF0eHFSSmt3eUI3T1RKazAwMmkycjZ2UkVkSFcxbzE3U215K2VmZnc2MVdnMEFXTFpzR1o1NDRnbjg2VTkvTWxubnNhVUFtVzVmVXFrVVVxblVKTVNwcjY5SFpXV2xVUmhaV2xwcW1INFBOUDd1OS9Ed01BU1E3dTd1Y0hGeDRXaEl1bW4xOWZWSVMwdERkblkySEIwZE1XVElFQVFGQmZGbml6b01UMDlQeE1iR0lqYzNGK2ZPblVOMWRUVzBXcTI5eXlKcWtVZ2tnbFFxaFplWEYySmpZN3ZjQjh1NXVibElTRWpBdm4zN29GS3AwSzFiTnp6OTlOTzQ0NDQ3ak5yZGZmZmRjSEp5d3FGRGg3QnAweVpzMnJRSm9hR2h1UFBPTzNIbm5YZWFuV2JjM0d3cVMyVm1abUwxNnRXSWlJakFxbFdyOEwvLy9RK2JOMjlHUWtJQ2hnMGJobTdkdWtFcWxVSXNGaHUrUkNJUkJBS0JZVlBDcGcwSTYrdnJNV1hLRkxPYng3WTBBS081YzlIUjBYanJyYmZhL053Nmc2NzFYd3AxU1hQbnpqV0VBbUt4MkRBQ0x6OC9IMy83Mjk5UVZGUUViMjl2dlBycXEwYS9OTVZpTWViUG40K29xQ2lzV0xFQ2l4Y3Z4cWVmZmdxUlNJU3paOC9DeThzTGJtNXVlT3l4eDZCV3F6Ri8vbnlqVVlvaWtRZ3Z2dmdpRkFvRklpSWlrSktTZ3JWcjF4ck94OFRFd05YVkZiR3hzUmcyYkpqWk53TXpac3pBL1BuenJYN2VmbjUrK1BERER3MlAxV28xZHUzYWhRRURCcGhkUisrRER6NHdqTmpxMXEwYmV2YnNhZlY5NmVZSWhVSTBORFJnMzc1OWh0RjRONHFKaWNFLy8vblBabC9zZlBmZGQ2aXRyY1dPSFRzd2I5NjhWdTkzNHk3clRUNzU1QlBVMXRaaTFLaFJFQWdFU0VwS3dzeVpNMXNNS0R1aVJ4OTlGQUR3ODg4L0d6N1ZuRFJwRWhJVEU3RnUzVG9jT0hBQUw3endBZ0lEQTV2ZDdTNDVPUm1BNlhUcWpJd01mUEhGRndDQU8rNjRBOG5KeWRpd1lRT09IeitPeFlzWEc3MVF1ZjYvUStyOEhCd2NvRkFvVEY0OGF6UWFsSldWR1gyZFAzOGVPcDBPUU9QZm5LYncwY1BEQXdxRkFqS1pqRUVSV1VTdjErUFNwVXRJVFUxRlEwTURRa05ERVJrWnlROE9xVU1TaThYbzFhc1hldlhxWmU5U2lLZ1YvL25QZjdCdDJ6WUloVUlNR2pRSUV5ZE9SRnhjWExPdlR3SURBekZyMWl6TW1qVUxPVGs1K09tbm41Q1FrSUFQUC93UUNRa0orT0NERDJ6K3VpWWtKQVI5Ky9iRjBxVkxJWkZJTUdQR0RNVEV4R0RuenAxSVMwdkQ0Y09IVVY5ZmI3UVVqamxCUVVFdHZuK3lkcGtuem1oaDRFaGR3SUlGQzZCV3F5RVdpeEVkSFkzZzRHQUFqYnZxVHBvMENVNU9UcGd3WVlMWlJmK0hEaDJLalJzM0lpOHZ6ekRsWS9YcTFiaHc0UUxrY2pubXpKbURzTEF3czhPdm16YmhVS2xVa012bDBHZzBrTWxrR0Rod29LR051Vis4VTZaTXNkbnVWaktaRFAvNHh6K2FIZGErWThjT09EazVZZURBZ2JqdnZ2c2dFb2tRRmhabTFSdVZ1WFBuV3J3dUhwazNZOFlNZUhoNDRKZGZmc0hGaXhkUlhsNE9vVkFJRHc4UGhJV0ZZZHk0Y1MwRzFKTW5UOGJPblR0eC8vMzN0K24rT1RrNWVQLzk5M0h5NUVsRVJFUmcwYUpGa0Vna1VLdlZXTFZxRlU2ZE9vVS8vL25QSFdhWHlkWkdSZWgwT256eHhSZjQ3TFBQb05mcjhmREREK094eHg3RHpKa3pzVzdkT2h3OWVoUlBQdmtrNXMyYmgyblRwaG45dTVhWGx5TTlQUjBBakpZS3lNckt3ai8vK1U5b05CcEVSMGZqbFZkZVFYWjJOcFl0VzRaang0N2h5U2VmeE4vLy9uZWovOGFibUZ2YWdUby9zVmdNTHk4dm8rbjNPcDBPbFpXVlVLbFVoaEF5TnpjWEZ5NWNBTkFZWG5wNmVzTEx5d3NLaFFLZW5wNWRibFFGdGE2MHRCU25UcDJDU3FXQ3Q3YzNvcU9qTzh6dmFDSWl1cjNkZGRkZGNIVjF4Zmp4NDYzYWRERTRPQmp6NTgvSFk0ODlocU5IajhMVjFkWG9kYlpRS0d4eG8xTkxTU1FTckY2OTJ1ajFVV2hvS0Y1ODhVV1R0aHFOQmcwTkRZYndVU1FTR2VvUWlVUW15enRzMkxEQmFDWUwxMm0wbmtEUGR6OUUxSWtkT1hJRVI0OGViZmFQanEzOTlOTlBHRHQyYkx2ZjUyYU1HemNPZ1lHQlJwL1FWVlJVNE5peFk5aS9mNzloVTVWSmt5YmhxYWVlTXF4OW90VnE4ZUdISDJMNzl1MXdkSFRFbURGakVCOGZqL0R3Y0RnNU9lSGxsMTlHVVZHUnhYVTByZDFvelIvdUxWdTJRSy9YRzcxWU9YejRNRjU3N1RYNCsvdmprMDgrTVdxZm5wNk85ZXZYNDhLRkN4QUlCSmc1Y3libXpKbGoxT2Jnd1lOWXYzNDl5c3JLRUJVVmhiLzk3VytHRnhaNzl1ekJPKys4WTlUM2dRTUg4TTQ3NzZDdXJnNDllL2JFNnRXcmpkYXZYTFZxRlg3NTVSY0lCQUxNbWpVTGp6enlDQUFZWGdRbEp5ZmpsVmRlUVhoNE9ONTk5MTJMbjN0emJvZWZOMnFicG1uWUpTVWxLQ2twUVhsNXVlRm4zODNOelJCQU5vMkNwSzVKcTlVaVBUMGRtWm1aY0hKeXdvQUJBL2htaUlpSWlHNFpRU3REVnZreE9SRlJGL1g5OTk5ajU4NmR1SFRwRXZSNlBZUkNJZUxpNGpCejVreVRUVlZFSWhHZWV1b3BEQjgrSEI5ODhBRisvUEZIL1BqamozQndjTURISDMrTWdvSUNLSlZLcTJ1d2R0T1lzMmZQNHNVWFg0U3pzek9BeG1BR2dORkk0S3lzTEh6d3dRZElTVWtCMExndXpQUFBQNC9ZMkZpVC9rYVBIbzBCQXdiZzdiZmZ4cSsvL29vRkN4Ymd6VGZmUkdSa3BHRjVnWmlZR0pTV2x1TGRkOS9GNGNPSEFRQURCdzdFa2lWTGpNSWVGeGNYTEYyNkZQLzk3Myt4WmNzV3FGUXFGQlVWWWM2Y09YQnljb0pJSkVKVlZSVUFtRjNXZ0FnQVhGMWQ0ZXJxYXRpSlhxUFJHQVdRVjY1Y1FYWjJOb0RHNlRvK1BqNkdMeGNYRjN1V1RyZElTVWtKamg4L2pzcktTb1NFaEdEQWdBR2NQazFFUkVRZENnTkhJcUl1cW0vZnZ0aTRjU01HREJpQTRjT0hHKzBRWjg2QUFRT3dmdjE2bkRwMUN2djM3NGRVS29XM3Q3Zko2TUwyMHJOblQyaTFXa1BRNk9ibWhrR0RCbUhCZ2dXR051N3U3c2pOellXam95UHV1KzgrUFByb281QktwV2I3ZEhkM3h4dHZ2SUZkdTNiaDQ0OC9OaXc3TUhyMGFDaVZTc1RFeEJoR0Vra2tFanowMEVPWU5XdVcyV2tnRHozMEVBWU1HSUN3c0RBSUJBSTRPenVqcHFZR1FPT3U3NE1IRHphc0xVbGtDYkZZYkFnVW02alZhcFNVbEtDNHVCaUZoWVdHVFdta1VxbFJBTmtVemxQbmNQMm9SbWRuWjR3YU5ZcTdUeE1SRVZHSHhDblZSTlNwY1VwMXk3UmFyY2w2SlozQnhZc1g0ZTd1RGs5UFQ2dXVxNnFxTWhvaHB0ZnJvZFZxSVJhTGtaR1JBVGMzTjNUdjN0M3FlclJhTFhRNm5VMUhJTjJPUDIvVWZxcXFxbEJVVkdUNGF0cGgzdFhWRlQ0K1B2RHo4NE9QancvWGdMeU5sWmFXNHRpeFl4elZTRVJFUkIwQ3AxUVRFWkZablRGc0JORG1IZFp2bkk0cUVBZ01BYzNOYklyVTNFTFVSTmFvMXRianV5dkhjYXprQXE3V2xxRlcyMkMrc2ZzTmo2c0FaUC8rUmJjM2w5Ky9hbktCNUovdFhJejFuRVFTK0RtNVk2aWlOKzd2UGdSU2tZTzlTeUlpSXFKMndzQ1JpSWlJcUFNN1U1YUxEWmw3VVZ4WFllOVNpRzVLcmJZQk9WWEZ5S2txUm1KaE92N1M1MjRNY0EreWQxbEVSRVRVRG01K0gzSWlJaUlpYWhkbnluS3hOUFViaG8zVTZSVFhWV0JwNmpmNHJTelAzcVVRRVJGUk8yRGdTRVJFUk5RQlZXdnJzU0Z6cjczTElHcFg2ek4vUkxXMjN0NWxFQkVSa1kweGNDUWlJaUxxZ0w2N2Nwd2pHNm5USzY2cndIZFhqdHU3RENJaUlySXhCbzVFUkVSRUhkQ3hrZ3YyTG9Ib2x1RFBPaEVSVWVmRHdKR0lpSWlvQTdwYVcyYnZFb2h1Q2Y2c0V4RVJkVDRNSEltSWlJZzZvRnB0ZzcxTElMb2wrTE5PUkVUVStUQndKQ0lpSWlJaUlpSWlJcHRoNEVoRVJFUkVSRVJFUkVRMnc4Q1JpSWlJaUlpSWlJaUliSWFCSXhFUkVSRVJFUkVSRWRrTUEwY2lJaUlpSWlJaUlpS3lHUWFPUkVRMkloS0pvTlZxN1YwR2RRRmFyUllpa2NqZVpSQVJFUkVSRVRXTGdTTVJrWTA0T3p0RHJWYmJ1d3pxQXRScU5hUlNxYjNMSUNJaUlpSWlhaFlEUnlJaUcvSDI5b1pTcWJSM0dkUUZLSlZLZUhsNTJic01JaUlpSWlLaVpqRndKQ0t5a2FDZ0lKU1VsRUNsVXRtN0ZPckVWQ29WU2twS0VCd2NiTzlTaUlpSWlJaUltc1hBa1lqSVJzUmlNU0lpSXBDV2xzYlFrZHFGU3FWQ1dsb2FJaUlpdUlZakVSRVJFUkYxV0dKN0YwQkUxSmw0ZW5vaU1qSVM2ZW5wVUNnVThQZjNoMHdtWXpoRWJhYlZhcUZXcTZGVUtsRlNVb0xJeUVoNGVucmF1eXdpSWlJaUlpS3pHRGdTRWRtWXA2Y25ZbU5qa1p1YmkzUG56cUc2dXBxN1YxT2JpVVFpU0tWU2VIbDVJVFkyRm1JeC8zUVRFUkVSRVZISHhuY3RSRVR0UUN3V28xZXZYdWpWcTVlOVN5RWlJaUlpSWlLNnBiaUdJeEVSRVJFUkVSRVJFZGtNQTBjaUlpSWlJaUlpSWlLeUdRYU9SRVJFUkVSRVJFUkVaRE1NSEltSWlJaUlpSWlJaU1obUdEZ1NFUkVSRVJFUkVSR1J6VEJ3SkNJaUlpSWlJaUlpSXB0aDRFaEVSRVJFUkVSRVJFUTJ3OENScUlQUWFyVnR2alkzTnhlYk5tMUNkWFgxVGRYdzVaZGZZczZjT2MyZTArdjEyTE5uRCtycjYyL3FIa1JFUkVSRVJFVFV1WW50WFFEUjdXYi8vdjFtejBWRlJlSElrU01XOTNYUFBmZkEwZEVSQ1FrSitQcnJyN0Y4K1hMNCt2b2lQejhmNTg2ZE0zdGRmSHk4MGVNclY2N2c2NisveHYzMzN3K3BWR3J4L1c5VVZsWUdwVkxaN0xtTWpBeXNXYk1HQnc0Y3dMSmx5K0RrNUlUQ3drS2NPWFBHNHY3SGp4L2Y1dHJhaWdFcEVSRVJFUkVSMGEzRndKSElTaXRXckRCN2J1blNwZGkwYVpQUk1aMU9oL3I2ZWpnNE9FQW9OQjVVUEhyMGFEZzZPcUpuejU0b0xTM0Y4ODgvajVVclYrSzMzMzdEdi8vOWI3UDNpWStQeDg4Ly80elZxMWZqdSsrK016ay9idHk0WnErYk5tMGFubnp5eVphZW5sbVJrWkg0KzkvL2poVXJWbURKa2lWWXZudzV6cDgvajFXclZsbmNoejBDeCtMaVlyaTd1OS95K3hJUkVSRVJFUkYxVlF3Y2lheVVrSkJnOUxpdXJnNExGeTVFZlgwOUJnNGNpRjI3ZGhtZC8vNzc3N0YyN1ZxODk5NTdDQW9LYXJiUFhyMTZZZVhLbFZpMGFCRVdMMTZNcVZPbk5udXYzYnQzRzRKSXJWYUwydHBhNlBYNlp2dU1pb3BDYkd5czRmRUhIM3hnM1JOdHhwZ3hZOURRMElERGh3K2p0cllXY1hGeDJMWnRXNnZYZmZIRkY5aXhZOGROMzk5YTFkWFZ1SHIxS3ZyMzczL0w3MDFFUkVSRVJFVFVWVEZ3SkdxRGMrZk80Y3FWS3hnN2RpeFdyVnFGcTFldll2MzY5WEJ4Y1RGcGUrblNKVWlsVXZUbzBhUEZQa05EUTdGczJUSVVGeGVqcHFiR2NMeTR1QmlabVprWU5teVlWVFgyNmRNSER6NzRvT0Z4VStCWVZsYUc5UFQwWnE4cEtDZ0FBUHp5eXkrR1l5TkdqTUJISDMyRUw3LzhFZ2tKQ1JnL2ZyelJTRVc1WE41cUxRNE9EbGJWYml2NzkrK0hTQ1N5K3QrT2lJaUlpSWlJaU5xT2dTTlJHNlNrcEdETGxpMUlURXpFOGVQSDhmcnJyeU13TUJBQW9ORm9rSlNVWkdpYm1wb0tkM2QzL1B6enowWjloSVdGd2QvZjMraFlWRlFVZ01hUmpFMSsrKzAzckZpeHdxS1JoSmJJeXNyQzBxVkxXMnh6L2ZrYlIxazIyYmR2WDR0OXhNVEV3TXZMeTlyeWJLSzZ1aHI3OSs5SFptWW1KaytlREdkblo3dlVRVVJFUkVSRVJOUVZNWEFrYW9PSEhub0l6czdPV0w5K1BZWVBIMjQwZGJtcXFncHZ2dm1teVRVM0hudnV1ZWZnNysrUG5Kd2N2UFhXVzNqcHBaZk1Ucm0ycGFpb0tIeisrZWZObnZ2c3M4K3dkKzllcytldjE5cmFqVysrK2FaTkFzZkxseS9qOHVYTEZyV3RyNjlIY1hFeHJsNjlDcEZJaE1tVEp5TTBOUFNtYXlBaUlyb1pBZ2pnNCtTR3d0cHllNWRDUkVSRWRFc3djQ1N5VXRNdTFUS1pERkZSVWNqTnpVVkNRb0poUTVqQmd3Y0RBUDd4ajM5Z3pKZ3hxSzJ0eGJmZmZvdTR1RGowNk5FRFdxMFc5OXh6ajFHZnBhV2xXTGh3SVY1NTVSWEQ5ZTNGMGRFUnZyNit6WjVyMnVIYTNQa2JQZmZjYzVnMGFaTFJzY0xDUXN5YU5ldm1pcnpPNWN1WGNmVG9VWXZidTd1N28zLy8vaGcyYkJoSE5oSVIzY1lpNU4xeHVib0VsUTAxclRlK1RweFhId0JBdGJZZUthcWNtNnBCQUFIMGFINnRaRXNGdTNqajZkRHg4SFdTWTlIcHoxRmNWM0ZUL1JFUkVSSGREaGc0RWxtcHVWMnEzM3JyTGNQM1c3ZHVOVHBYWFYyTnpaczN3OWZYdDlsMUhJT0RnN0YyN1Zvc1dyUUlTNVlzd1pvMWEyeFM1NlZMbDdCbno1NW16MTI0Y0FILy92ZS9zV1RKRW92RFJYdUppNHREWEZ5Y3Zjc2dJcUpiU0NnUTRLVys5OE5GN0loZCtTZnh5YVdERmwrN3VPOWtBRUIrVFNtZU9iR2x6VFdJQlNMOEkvSlB5S2txeG1lWGt0b2NQRDdSS3g2aHJ0MEFBQzlIM0krWHozeUZCcDJtelhWWlN1RWdRNGpNRjZsbGVhalROYlQ3L1lpSWlJaXV4OENSeUVyWHIyazRidHc0UFA3NDQzam9vWWZ3OTcvL0hVcWwwakRTMFJwK2ZuNTQ1NTEzc0hQblRvU0hoeU03Tzl0d3Jta1hhb0ZBWUZXZkowK2V4TW1USjVzOUo1UEprSldWaFU4Ly9SU0xGeSsydXQ0bXVibTVPSDc4dU5FeGxVclY1djZJaU9qVzJEaGtQdnljM0cvSnZhWWt2VzMxTmVGdUFYQ1ROSTVTTDJ1b3NuVkpGbm14N3lSRWU0UWcyaU1FUGFSZWVPZmNibFJyNjYzdTU5K1plN0FtZWpha1lrZjBsUG5peWQ3eFdKKzUxMloxU29SaStEaTZJY2pGRzcxa1BnaVIrYUtuekFkeVNlT3NoWDlsN01DeGtzYlhGVHZ1V0dTVGU3YmwvMU1pSWlMcVdoZzRFdG1BVnF0RlJrWUd4bzBiWjNKT3A5TUJhRDB3OVBIeHdmejU4MDJPMTlYVkFRREVZdXYrYzUwMmJacFJmOWRQNC9iejg4TmRkOTJGbjM3NkNROC8vREM2ZCs5dVZkOU52djMyVzN6NzdiZHR1cGFJaU1pY29aNjlEZCtmTEwxa2x4cE9sR1JqaUdjdmlBUkNEUExzaVJVRFoySloybmFycDBRWDFaWmp5OFZFUE5PbjhlOXd2RzkvSEN2SnhyR1NDMWJYRktzSVJWOTVkM2c3dXNMYnlRM2VqbTZHWU5HY0dJK2Voc0NSaUlpSTZGWmg0RWhrQTZtcHFhaXVyc2JvMGFOTnpsVlhWd05vWER1eEpWcXRGdm41K1NiVHJ0VnFOWVJDWVp2V0l4U0pSR2JQVFo4K0hRa0pDZmppaXkvdzBrc3ZXZDAzQUR6KytPT0lqNDgzT25idDJqVXNYTGl3VGYwUkVkR3RsMTlUYXZNKy9aemNJUkpZUCtLL3lWQkZMd0JBWVcwNXJsU1gyS29zcSt3dlRJT3F2Z3FMKzA2R2swaUNRS2tDYncyY2llWHBPM0JCZmRYcXZrWjRoeVBNelIrZjV5VGhlQnNEd0c3T0hwZ2NNS2pWZHRmcUtuRlJYWWlzeXF0SUxjOHpPYThFcVFwOEFBQWdBRWxFUVZUVzFHTGYxZCtzdXZkNHZ5akl4RTVXWFVORVJFUmRGd05ISWhzSUNRbkJzODgraTM3OStxR2l3bmprUTM1K1BvREd6VXhha3AyZGpXZWVlY1praW5OQlFRRVVDb1hWVTZwYkV4d2NqRUdEQmlFM054Y2FqY2JxRVpSQTQ5UnNiMjl2bzJOTkl6cUppT2oyY0RQckhKcHpNMU8yZzF5ODBNM1pBd0J3U21XZjBZMU5UcWt1NFpYVXIvRi8vYVpCSm5hQ3U0TUwzaGd3QTZ2UDdvYXF2Z3Fyb3EzZkpHMUJyM2dzNkJYZmVzUGZQWDFpRXdwcXlnQUFKMHN2WW5iSUtBQkFqYlllaGJYbHVGcFRobGl2VUFDTkFlMmkwNTlCcmFsdHNjL3lobXA4ZHVtUVZYVVBVL1JtNEVoRVJFUVdZK0JJWkFOeXVSeVRKMDl1OXR5Wk0yY2dFQWlhM1REbWVoa1pHZERyOVFnSUNNQ2xTNWNNYTBHbXA2Y2pKQ1FFUU9PMDdMYXNFV25PeXkrL0RMbGMzdVl3VTYxV283aTQyT2hZYWFudFI4b1FFVkhYTWQ1dmdPSDdvOWN5N1ZoSm93dVZWL0hLYjEvanRmN1Q0U1p4aHFOUUFpOUhWNmpxYi8zYWtublYxL0RpNlU5UlZGdGhGQ28ycmMybzBXdGJEUnVKaUlpSWJnVUdqa1R0U0sxV0l5RWhBVjVlWHEyT0lFeEpTWUdMaXd2Q3c4TVJFUkdCaVJNbklpc3JDems1T1pCSUpGQ3BWSmc0Y1NJbVRweG9zL3BhRzNYWm1zMmJOMlB6NXMwMnFvYUlpTG82UjZFRWQvcEVBQURLNnF1UVZuYlp6aFUxeXFrcXhpdXBYK08xZnRPeDdYSXk5aFNrd01kSmpzVENkTFBYQ0FRQ2pQUU9RMnJaWlpUZFJEaFpyVEhlcU9haXVxak5mUkVSRVJIZEtnd2NpV3pNeGNVRksxZXVSRkJRRU5hc1dZT0tpZ3FJUkNJc1dMQUFpeGN2Um1Sa0pGYXVYR2swNGxHbjArSE1tVE1ZT0hDZ1lRU2pWcXZGK3ZYcklaUEpVRnRiaTZlZWVncExsaXhCLy83OUFRRHg4ZkVtNnlkZWI5dTJiZGkyYlZ1N1B0Y3BVNllnTmphMjJYTzllL2R1OWpnUkVYVXN0dHE1MkJaR2VvZEJLbTVjOC9pWGErZWhoNzdOOVFVNGUxcDE3YlRENzBDck43OHNTRjdWTlR4emNqT3FOSTJidVJYVmxtTmQ1aDZ6N1djRjN3R3hRSVIrOGtEOFhKU0JUZG43VWEvVFdQNEVpSWlJaUc1akRCeUoya2l2MXpkN1hDd1dJelEwRkcrOTlSYVNrNU14ZXZSb3pKNDlHeXRXck1BTEw3eUE2ZE9uWSs3Y3VVWWpIdFBUMDZGV3F4RVRFd09nTVlCY3RXb1ZNakl5c0hqeFlzVEZ4V0hac21WWXZIZ3hubmppQ1V5ZE9yWFYrZ1lPSElqaHc0Y2JIbS9jdUxIVmE5UnF0Y1hUcXg5OTlGSEV4c2FpVDU4K3JiYmx1bzVFUkdTSjhkMyttRTZkVkh6T2pwVTByeWxzYkUyY1Z4Z2VDQndHQUpBSVJWQnJhbG9NRzUxRUVtajFlalF3a0NRaUlxSk9nb0Vqa1pYS3k4dmg0dUtDMU5SVUFJQkVJakdjMDJxMTJMdDNMejc2NkNPVWxaVmh3b1FKV0xod0lVUWlFZGF0VzRlUFAvNFlXN2R1eGFsVHA3Qmt5Ukw0Ky9zREFJNGNPUUlBaUk2T2hrcWx3b29WSzNEcTFDbE1tellONDhlUEJ3QzgrZWFiV0x0MkxkNS8vMzFjdVhJRjA2Wk5RMFZGQlJ3Y0hKQ1VsQVFBY0hMNll6SDMzcjE3NDRFSEhqQTgvdUtMTDR6T0E4Q0dEUnNnRUFqZzVPU0V5c3BLSkNZbW9udjM3aGI5Tzh5ZVBidlo0M3E5SHBXVmxYQjJkb1pZTElaS3BjTEpreWZidE1zMkVSRzF2eTl6RDl1OHo4a0JnNjNlWUNSUzNoMTlYTHNaSG1kV0tBRll0b3UycjVNY1lvRUlXcjJ1MmQyeEMydkxvZEZyVyt4REQrTVBFdnU0ZGtObVpZRWxwUnNKYy9QSDgySDNvdW5qdThQRjUxcmNvQ1hjTFFEUGgwMUFhbGtlTm1UdHRmcCtSRVJFUkIwUkEwY2lLODJkT3hkcXRScEE0MmpHcGxHSitmbjUrTnZmL29haW9pSjRlM3ZqMVZkZnhSMTMzR0c0VGl3V1kvNzgrWWlLaXNLS0ZTdXdlUEZpZlBycHB4Q0pSRGg3OWl5OHZMemc1dWFHeHg1N0RHcTFHdlBuejhlTUdUTU0xNHRFSXJ6NDRvdFFLQlNJaUloQVNrb0sxcTVkYXpnZkV4TURWMWRYQU1DV0xWdmc1dVptVlBmMjdkdE5uc3ZGaXhlUm1wcHFHSzNaclZzM0xGeTQ4S2IrZlhRNkhSNTU1QkhVMVJtUEFqRzNxUTRSRWRuWE4zbkpOdS96THQ5K1ZnZU9Ed2VOTUhyY0ZQKzF0b3UyVE95RWoyT2ZCdEM0cS9RUXoxNEFHa05HZHdjcEhJVVNmSHpwWnlSZnk3SzRsc2tCZ3pHdjU1MzRYbmtLSDEzOHVjV3AxdGZyNGVLRmYwWk1nVVRZK0JMN2pDb1gvejYvQjgzUGlRQzhIZDN3UnRRTWlBUkMrUHIxUjJhbEVnbFhVODMyLzZmdVExcTh2NnZZeWFSTmJ0VTFuTDVodDI5cnA1c1RFUkVSV1l1Qkk1R1ZGaXhZQUxWYURiRllqT2pvYUFRSEJ3TUFBZ0lDTUduU0pEZzVPV0hDaEFsd2RIUnM5dnFoUTRkaTQ4YU55TXZMZzBna0FnQ3NYcjBhRnk1Y2dGd3V4NXc1Y3hBV0ZvYXdzTEJtcjU4N2R5NEFRS1ZTUVM2WFE2UFJRQ2FUWWVEQWdZWTJnWUdCRmoyWDFhdFhBL2hqZXJpNTZkVHg4ZkVXVFowR0dvUFJQLy81ejFDcFZORHI5UkNKUk9qVnF4ZUdEaDFxMGZWRVJOVDFSTG4zUUtUY3NyOWROeHJwSFc0WTFmanJ0U3hENEtqUmE1RmVmZ1V4SGlHSTh3cXpPSENNa0hmSG5KRFJBSUNKL2pFSWRlMkd0OC91UW5GZFJZdlhkWmNxOEZxLzZYQ1ZOSTdvUDEraHhJcXozN1k0c3JLNHJnSmY1eDNCSTBFakFRRHplOFVqcS9JcWNxcUttMjNmVkpjNWJoS3BTWnZFd25TVHdKR0lpSWlvdlRGd0pMTFN2ZmZlYS9iY3d3OC9iRkVmdnI2KzhQWDFOVHdXaVVTR2dOSFNrWUFlSGg0WU9YS2tSVzFiMDlxNmpUMTY5RERhNUtZMXR0eEptNGlJT3I4YlJ6ZGFvMmxYYTUxZWorT2wyVWJuenFoeUVPTVJnc0dlUGVFZ0ZGdTBhVXRXWlFFU2k5SVE3OXU0U1ZzZjEyNTRPM29XL3BYeEhjNVY1RGQ3VFMrWkwxN3ROdzF1djRlTkY5Ulg4WHI2ZHRScUcxcTkzN2E4WDlGUDNnTlI3ajNnSUJSamNkL0plUEgwcHhaZDIxWnFUUzMyWGYzTnFtdkcrMFZaUFdxVmlJaUl1aTRHamtSRVJFUmRtTDJuMWc1VDlFYTRXMENicnUwcDgwR1lXK042eUtkVmwxRFJVR04wL25qcFJjenJPUWJPSWdlTThBcERZbEY2cTMwMjZMUlluN2tYVjZwTE1UdGtGQVFRd0UwaXhiS282WGd2YXg4U0M0MzdHT01UaVNkRHg4SlIyTGltYzJabEFWNUwyNFpxTXh2TVNJUWlPQWpGaGk5SG9RVGZLMDhpUWg0QXNVQUVmMmNQek85MUY5Wm5tcTduT0NYcGJaTmoveHJ3Q01KLy96ZklyeWx0Y1FyNmIyVjVBQnBIVnJhMHJtUno1QklwdkIzZFdtOUlSRVJFQkFhT1JFUkVSR1FuemlJSFBORXIzdkM0UWFlRlJDaXkrUG9KL3RHRzczOHFORjM3c0tCR2haeXFZZ1M3ZUdOY3R5aUxBc2NtMzE0NWpxTGFDandmTmdFU29RaGlnUWdMKzl3THZWNlBuNHN5NENweHhuTjk3c1VnejU1RzEwbUVJcnpXLzBFNENNU1FDTVZ3RUluaEtCVC9IalJLMFBLY2drYnh2djF4cWpRSFI2NmRiN0dkdTRNTHd0eTZ0ZGptZXYrWHV0WGl0amRhbi9sam02OGxJaUtpcm9lQkl4RVJFVkVYWnM5ZHFtY0dqNFRDc1hIRHM4UEY1eEFpODBHQXM2ZEY5L0J3Y01Fbzc3NEFnSXFHYWh3dnlXNjIzUy9GNXhIczRvMitiZ0hvS2ZQQlJYV1JoYzhDT0hMdFBNb2JxdkdQaUQ5QktuWkVUbFV4a2tzYTE0S3MwZFNqaDR1WHlUVWhMajRXOTkrU1A0ZU93N21LZkpUV3E4MjJpVldFUW1CQmhObmN6dDAzUzZmWG0renNUVVJFUk5TRWdTTVJFUkZSRjJhdlhhcDd1L29aUmlqV2FPdngwY1dmOFhyVWRJdnY4VUQzWVliZG9QY1VwSmpkU1RxcCtDd2VDUjRKQVlDcGdjT3c2dXd1aSs4QkFPbmxsN0hrdDYveGRPaDRyTWo0MXJDMm9rYXZ4ZGE4by9oTDZOMHRYbCtuYTBDdHRnRTEybnJVYU90UnAyMUFqYllCdGRjLzFqV2dUdHZZYmtyM0lYQjNjSUZNN0lSbis5eUQxOU8ybVkzMTRyeE1OM1NUQ0VYd2NuUkRRWTNLY0d6YnlCZXNlczZXT0ZSMEZtdk9mMi96Zm9tSWlLaHpZT0JJUkVSRVJMZmM5YVB6dnNyOXBjV1JmRGRTT0xwaWZMY29BSTJCM2cvSzAyYmJGdGFXSTBXVmcyaVBZQXozNm9OQXFRS1hxMHVzcXZWU1ZSRVdwM3h1Y2p5eE1CMGlnUkJxVFMzVW1scFVhK29Od1dLTnRoNDFtbnFyUndHZXE4akhHMUV6MEtEWEliT3lBR0toQ0EwNjA1MnV1em03bzUrNzhZWnVEa0l4bGtST1JhQlVnWmRTdm1oMVoyMGlJaUtpOXNMQWtZaUlpS2dMY3hKSmJONm5KZE44OXhhY3daVHVRM0d1SWgrNzgwOVoxZitja05GdytIMTA0MDlYVTAwMmk3blJ2b0l6aVBZSWhnQUN6T3Q1SjE1UDIyN1YvY3pSNm5YWVczQUdBREEzNUU0QVFGbERGYjY5Y3R5b1hkTzU4b1pxN0xoeXpPamNrc2dIQUFEWDZpcngvb1VFWkZZVzRQOVN2MEYrVFdtTHordHV2NEVRL0g2ZDErL1QwaFVPcm9hTlhaYjBld0IvVC9rUzFkcDZmSmFUMU9wemVTUm9oR0hxdFNYdDg2cXV0ZHFHaUlpSXVpNEdqa1JFUkVSZDJGZHh6OW5sdnNWMUZUaGNmQTVmNWg2MmFoUmd1RnNBN3ZBT0J3QlVhK3V4MVlJcDRiK1dYSUN5UmdWL1p3OUVlNFJnaUdjdkhDOXRmczNIdGhBSmhMaS8rMkFBUUY3MU5aUEFzZWxjZmsycFNlRFl0T2xNZmsycDRkalppdndXN3ljUmluR1hieVNBeHJVdi85UjlDQUNnb0ZhRjh4VkszT1hiRHoya1hsalU5ejY4a2Y0Ly9PL3lyNjAraDRkNnhFSDBlMDVzU1hzaUlxSzJVaXFWOFBmM3QzY1oxTTRZT0JJUkVSR1JYYnliK1NNMGV0UHB3dVpJaEdJODArZVBOUlAvZC9sWFZEUlV0M3FkSG5wc3U1eU1oWDN1QlFBOEdUb09HU2V2b0VwVFo5RjlIdzRhQVFFRTJGK1lpc0xhY3BQellzRWZPMnViVzB2U2x1N3ROZ0N1RW1jQXdNR2lERVBnQ0FEL3VmQVRlc3A4RWV6aWpXaVBFTXdMR1lQTkZ3KzBlMDFFUkhUci9PdGYvOEtCQXdmd3lDT1BZTjY4ZVdiYjZmVjZQUFRRUXlndExjV1dMVnNRR0Job2RMNnVyZzc3OXUxRFVsSVNzck96VVZsWkNRY0hCeWdVQ29TR2htTFNwRWtZT0hDZ1NiL1dYcWZYNjNIKy9Ia2NPWElFUjQ4ZVJVNU9EaElTRWxwOW5pa3BLZGkrZlRzeU1qSlFXVmtKRnhjWDlPblRCeXRYcnJUaVg0dnNoWUVqRVJFUlVSZTI1V0tpemZ1Y0ZoZ0x0OThEc1paWUV6WUN3S3pna1laZHJBdHFWTmlaZjlMaWF3OFZuY1cwd0ZqNE8zdEE0U0REVTczSFlmVzUzUlpkTzFUUkc4RXUzbml3Unl6V25QOGVoNHJPR3AxM3ZHNWFlcDFXWTNGTmJlRWtrbUJxNERBQWpXdEw1bFFWRzUydjEybXc2dXhPdkIzOUtKeEZEb2ozNjRkdjg0K2pwSzZ5WGVzaUlxSmJaK3pZc1RodzRBQisvdm5uRmdQSDA2ZFBvN1MwRk9IaDRTWmg0L256NS9IR0cyL2c2dFdya012bGlJcUtncnU3TzZxcXFwQ2JtNHVEQnc5Q0xCYWJCSTV0dWE0cDlMVEdsaTFiOE5WWFg4SEJ3UUVEQnc2RXQ3YzN5c3ZMa1pxYWFsVS9aRDhNSEltSWlJaTZzRjFXaEhhV211QWZiVkhnYUkwaG5yMXdYMERqMUdROUdrZEhOdWdzRC9lMGVoMDJaeC9BSy8ybUFnQkdlb2Zqb3JySVpJcnpqWnhGRGdoeThUSTh6bEVYbTdSeHZXNUg3aHF0WmFNbTIycVNmd3pjSkZJQU1MdjJwYkpHaFkxWit6QTdaRFNXcC8rUFlTTVJVU2N6YU5BZ2VIcDZRcWxVNHR5NWN3Z1BEMisyM2Y3OSt3RUE0OGFOTXpxZW1abUpSWXNXUWFQUjRPbW5uOGJreVpNaEVvbU0ybHk5ZWhVWExseXd5WFV5bVF3VEprekFIWGZjZ2VlZWV3NjF0YlV0UHI4OWUvYmdxNisrUWtSRUJGNTU1UlY0ZWYzeGQxaWphZDhQOXNoMkdEZ1NFUkVSVVlmbTUrU081OEltR0xhaStUNy9WS3ZySERibmxPb1NqcFZjd0ZCRmJ3REFveUYzR05hU05LZVBhemZESmpobDlWWElxemJkTEVYdUlEVjhYOW5ROHB1b20rSHQ2SWFwZ2JFQUdqZWdTU28rYTdadFV2RTVuQ2k5aUJwdFBRRGdvYUM0RnZ0dTJqREdrcmFxK2lyRFpqbEVSSFRyQ1lWQ2pCa3pCdHUzYjBkaVltS3pnV045ZlQwT0h6NE1zVmlNTVdQR0dCMS80NDAzVUZkWGg2VkxseUl1cnZuZitYNStmdkR6ODd2cDZ3Qmc4K2JORmorMzZ1cHFmUERCQi9EdzhNRHk1Y3NoazhtTXpvdkZqTEZ1Ri94L2lvaUlpSWc2TERlSkZLLzJtd29Yc1NNQUlMT3lBSjljT3RqbS9qWm03VU9ZbXova0Vpa0VFT0N2WVJNaFFHTkExNXdJZVhmRDk2bmxsNXR0NC9QN3p0QUFVRnF2Ym5OdHJmbHo2RGpEcnVMZlhUbUJCbDNMVTlLYndrWUFtTkdqNVJEeGVxMjF6YWtxWnVCSVJHUm5ZOGVPeGZidDIzSHc0RUU4OWRSVEVBZ0VSdWVUazVOUlhWMk5rU05Id3RYVjFYQjgzNzU5S0Nnb1FIeDh2Tm5Rc0RsdHZjNWFCdzRjZ0ZxdHhoTlBQR0VTTnRMdGhZRWpFUkVSVVNmMnJ3RVBJOXd0d096NUhYY3NhdGY3TjlmL2xLUzNMYnBXS25iRUs1RVBvSnV6QndDZ29xRWFxODd1aEVhdnhieWVkeHAyZUc2T3I1TWM2d2MvWm5MOG1STmI4Ty96ZS9CS3Z3Y2dnQUJDZ1FCL0RaK0ViczRlK0NidnFNbCsyZjNrZjZ4NWxWcVcxK3k5QXErYmNsMVVWMkhSYzdPRVJDZ3loSW94SGlHSTlnZ0JBSlRVVmVKN1pmUFRxWW1JeUw2eXNySnc1c3daS0pWS05EUTB0TnArK1BEaGJRcndldmZ1amVEZ1lPVGs1T0RNbVRNbWF5MmFtMDZkbEpRRUFKZ3dZWUpWOTJ2cmRkWTZjZUlFQUdEWXNHRW9LaXJDd1lNSGNlM2FOWGg2ZW1MWXNHRUlEZzV1MS91VDdUQndKQ0lpSXFJT1J5WjJ3di8xbjRiZXNzWnBXVFhhZXJ5ZXRoM1hmbCtQME5OQlp0aEFwamxpZ2NqcytkT3FTOWljbllqNXZlNENBQWpRdU83a2p3VXBxR2lvTWJSekVJclJ4NjJiNGJHNXdESGMxZC93L2VVcTB5blhiZldmSVF0d3FPZ3NEaFNtSWFlcUdGcTlEaUtCRUYvbC9vSjZLOWF2QkZvUGViZU8rQ3NrUXBGRmJZbUl5RlJOVFEzMjc5K1A4K2ZQUTZGUW9IZnYzcERMNVNZakQyOTA0Mll1MWhnN2RpdzJiZHFFeE1SRW84QlJyVmJqMkxGamtNdmxHRHAwcU5FMTJkblpBSUN3c0RDcjd0WFc2NnlWblowTmdVQUFwVktKNWN1WG82N3VqN1dSTjIvZWpKa3paMkxPbkRudFdnUFpCZ05ISWlJaW9rNnNxTFlDcmpiZXdPVldHT3paMHhBMk51aTBXSkh4TGJMVmhUYnIvM3ZsS2JnN1NERXRNQlo2NkxIbTNQZEdZU01BaEx2NVF5eG9ET0d1MVZYaWFtMlpTVDl1RW1lRXVUVUdqanE5M21ZMWlnUkNlRGk0NFA3dWd4SHM0bzJsYWQvZ1pPbEZPSXNjY0tBd3pTYjNJQ0lpMjlEcGROaStmVHNxS2lwdzMzMzNvVStmUHJma3ZuZmRkUmMyYjk2TXBLUWtQUHZzczRiMURROGVQQWlOUm9PNzdyckxaTTNEaW9vS1NDUVNPRG82R2gwdkxDekVyRm16VE82UmtKQndVOWRacTd5OEhFS2hFQnMyYk1EQ2hRc3hjdVJJQ0FRQ0pDY25ZOTI2ZGZqODg4L1J1M2R2akJneG9rMzkwNjNEd0pHSWlJaW9FMXR6L251cjJydUlIZUVtY1VaQmpXbTRkaU1ua1FTMTJ0YW5pN1hGd2FJTTNPWGJENzFkL2ZDdmpHOU5SaGV1UHJjYnE4L3ROcm11YVFwM2ZrMHBuam14cGNWN2ZKRnpHR3BOTFdSaUo1d3B5elU1M3pTRkdRRFN6S3pmT05FL3hyRGh5dmxLcGRHNmlUZERLdjdqRFYxcFErTzZrRDhvVCtOcWJabkp0RzhpSXJLdjVPUmtGQmNYWStiTW1mRHg4YmxsOS9YMjlzYUFBUU9Ra3BLQ0V5ZE9JRGEyY1dNeGM5T3BBVUFxbGFLcXFncGFyZFpvaDJtcFZJckpreWNiSHYvd3d3OUdPMEszOVRwcjFkWFZRYWZUNFlrbm5zRG8wYU1OeDhlTUdZT0doZ2FzV3JVSzMzMzNIUVBIMndBRFJ5SWlJaUtDdDZNYjdnc1loSEYrVWFob3FNWUxwejlGbGFiT2JQdEFxUUtyb3g5RnRyb1FSNjlsSWJra0MwVzE1VGFyUncvZy9Rc0pjQlk1MkhSazQ0Mit1M0xDN0xrWXorc0N4ekxUd05ITDBSWDNkeDlzZUp4b3c1R0hIZzR1aHU5TDZ4b0R4K1pDVVNJaXNxK2FtaHI4K3V1dkdESmt5QzBORzV1TUd6Y09LU2twU0V4TVJHeHNMSXFLaXBDV2xvYmc0R0NFaG9hYXRQZjE5Y1hGaXhlUm01dUxuajMvV0F2WjFkVVZ6ejc3ck9IeHZuMzdqSUxEdGw1bkxXZG5aOVRXMW1Ma3lKRW01NXJXdXJ4MDZWS2IrNmRiUjJqdkFvaUlpSWpJZmlMbGdWZ1VmaDgyRHBtUCt3SUd3VWtrZ1krVEhNK0UzbVAyR2dFRWVLYlBQWkFJeFFoM0M4QzhubmZpUDBPZXdPcm8yWGl3Unl3Q3BRcWIxS2FzVWJWcjJOZ1NMMGRYOUpEK3NSbE1Xcm54Q0VzWHNTT1dSRTZGbzdCeDErajhtbEljS0V4djgvMEVNRjdqUytId3g0Nml4VGJjaUlhSWlHenIwcVZMME9sMENBa0phYjF4T3hnNWNpUWNIUjF4NU1nUjFOWFZJVEV4RVhxOXZ0blJqUUFRRXhNRG9ISGF0VFhhZXAyMS9QMzlvZFBwb05lYmp1ZDNjbkpxMTN1VGJYR0VJeEVSRVZFWEl4TTdZWlJQWDl6ZGJZQlJxTllrby93S0RoWm5RQUEwTzMxWEpuRkNWbVVCdkJ4ZDRla2dNeHp2S2ZOQlQ1a1BIZ2thaWR5cWF6aFVsSUdrNG5PM1pXQTIyTE9YNGZ2aXVnb1VYamQ2czV1ek8vN1c5MzRFL2I0N3RSNTZmSGhoUDdSNm5kWDNxZFUyd0Vra2dhZUREQTVDc1dFem1HaVBZRU1iWlkycVRjL0J3OEVGWS8zNlc5UldlTjJtQmcvMmlMWDRIdC9rSlZ0ZEZ4RlJaMUplM3ZqM3dkdmIyeTczbDBxbGlJdUxRMkppSW80ZVBZb0RCdzVBS0JRaVBqNisyZmFUSjAvR2poMDdzR1BIRG93Yk53N2R1M2UzNkQ1dHZjNWFBd2NPUkZaV0ZrNmZQbzBoUTRZWW5UdC8vandBY0tmcTJ3UURSeUlpSXFJdVFDSVVJZG9qR0hmNlJHS0lvcGRoTTVRbURUb3REaGVmdzI3bFNWeFVGN1hZVjJWRERUWmxIOERtN0VSRXlBTVE1eFdHRWQ1aGtFdWtoalpCTGw1NE5HUVVab1dNd3RueUt6aFVmQmEvRkorSFdsUGJMcy9QMW1LOS9waUcxclIrbzFBZ3dEaS9LTXdPSG1XMHh1S0hGL2EzZWJwelh2VTE5SEh0QmllUkJQOGE4QWd1cWdzaEZUdGd1RmZqaGdNYXZSYVpGUVZ0Nmx2aDRJcEhna3lucExYR21tc1lPQkpSVjljMEVzL0J3Y0Z1Tll3ZE94YUppWW40L3Z2dmNmSGlSUXdlUEJnS1JmT3pEYnAxNjRhNWMrZGk4K2JOV0xSb0VWNSsrV1dqSGE0Qm9McTYybVNFWVZ1dnM5YUVDUk93WThjT3ZQZmVlM2publhmZzRlRUJBS2lxcXNMR2pSc05iYWpqWStCSVJFUkUxSWw1T2JwaWRzaG9EUGJzQ1dlUjZadWhzdm9xL0Zod0JqOFdwS0M4b2RxcXZ2WFFJNzM4Q3RMTHIyREx4VVFNY0EvQ2FKOElERlgwaHBPb2NhcXhBRUNFdkRzaTVOM3hSSzk0dkphMnpXUURtSTVHSm5aQ1AzbWc0WEY2MlJVQXdOSitENksvZXcvRGNhMWVoODNaQjdDbklLWE45L3F4SUFWOVhMc0IrR09FNlBVT0ZLYWpUdGMrRy9NUUVWSG5NSGp3WUhoNGVDQWxwZkh2MGZqeDQxdHMvOUJERDBHcjFlS1RUejdCNHNXTEVSUVVoTkRRVURnNU9hRzR1QmlwcWFtb3E2c3pDVkhiZXQyNzc3NXIrTDVwZmNmcmp3RXdyQVBadlh0M0xGaXdBTys5OXg0ZWUrd3hEQnMyREVLaEVNZVBIMGRaV1JudXZ2dHVqQmt6cG0zL1VIUkxNWEFrSWlJaTZzVEtHNm9SSWU5dUZEWnE5VHFjTEwySS9ZV3BPRmw2cVUxVGdXK2sxZXR3U25VSnAxU1g0Q3h5d0Vqdk1NVDc5a2VZbTcraFRVbGRKVExLcjl6MHZkcWJYQ0pGV3RsbFJMcDNoMWdnUXZydkl4dy96MG5DOGdFUFFTd1FvYml1QXY4K3Y4ZHdycTBTQzlNaEV6dGhvbjhNZkp6Y0RHczVsdFNyY2JRNEUxL2tKclc1N3d2cXE1aVM5UFpOMVVkRVJCMmZVQ2pFbURGajhMLy8vYzh3eGJvMU0yZk94TWlSSS9IZGQ5L2g5T25UU0VwS2dsYXJoWnViRy9yMjdZdEJnd1kxdXc1a1c2N2J1WE9uU1Q4M0hydCs0NWtwVTZhZ1c3ZHUyTHAxSzQ0Y09RS2RUb2ZnNEdBOC92amp1T2NlODJ0TVU4Y2kwTi9zZUZjaUlpSWlzamxiQmtXVEF3WmhYczh4eUt1Nmh2MkZhVGhZbEdIMWFNYTJDcFFxY0crM2dSanRHNGxQTHY2TWZWZC9NOXQyVGN3Y0JEaDdBZ0NtLzdLbVRmZmJjY2NpQUkyYnVEeHpZa3ViK21qaUpKS2duN3dIVHBSbUc0NU5EaGdFVjRrenR1WDkybUZHSHRyeU9kdEwwM01nSXJyZEhEbHlCRWVQSHNXTEw3NW83MUtJYmltQlFDQm84VHdEUnlJaUlxS094NWFCbzVOSWd1N09DbHhRWDdWWm4yMnBvVUdudGNsb1N1cDhHRGdTMGUyS2dTTjFWYTBGanB4U1RVUkVSTlRKMVdvYjdCbzJOdFZBUkVSRVJGMkQwTjRGRUJFUkVSRVJFUkVSVWVmQndKR0lpSWlJaUlpSWlJaHNob0VqRVJFUkVSRVJFUkVSMlF3RFJ5SWlJaUlpSWlJaUlySVpCbzVFUkVSRVJFUkVSRVJrTTl5bG1vaUlpSWlJaUc0SmpVYUQzTnhjRkJjWG82YW1CbHF0MXQ0bDBXMUtKQkxCMmRrWjN0N2VDQW9LZ2xqTWVJT29JK0Yva1VSRVJFUkVSTlR1U2t0TGtaR1JBWVZDZ2I1OSswSW1rMEVrRXRtN0xMcE5hYlZhcU5WcUtKVktKQ2NuSXlJaUFwNmVudll1aTRoK3g4Q1JpSWlJaUlpSTJsVnBhU25TMDlQUnIxOC9lSGg0MkxzYzZnUkVJaEhrY2pua2NqbFVLaFhTMHRJUUdSbkowSkdvZytBYWprUkVSRVJFUk5SdU5Cb05Nakl5R0RaU3UvSHc4RUMvZnYyUWtaRUJqVVpqNzNLSUNBd2NpWWlJaUlpSXFCM2w1dVpDb1ZBd2JLUjI1ZUhoQVlWQ2dkemNYSHVYUWtSZzRFaEVSRVJFUkVUdHFMaTRHUDcrL3ZZdWc3b0FmMzkvWEx0MnpkNWxFQkVZT0JJUkVSRVJFVkU3cXFtcGdVd21zM2NaMUFYSVpESlVWMWZidXd3aUFnTkhJaUlpSWlJaWFrZGFyWmE3VWRNdElSS0pvTlZxN1YwR0VZR0JJeEVSRVJFUkVSRVJFZGtRQTBjaUlpSWlJaUlpSWlLeUdRYU9SRVJFUkVSRVJFUkVaRE1NSEltSWlJaUlpSWlJaU1obUdEZ1NFUkVSRVJFUkVSR1J6VEJ3SkNJaUl1cUFuRVFTZTVkQWRFdndaNTJJaUtqelllQklSRVJFMUFINU9ibmJ1d1NpVzRJLzYwUkVSSjBQQTBjaUlpS2lEbWlvb3JlOVN5QzZKZml6VGtSRTFQa3djQ1FpSWlMcWdPN3ZQZ1Rlam03MkxvT29YWGs3dXVGUDNZZll1d3dpSWlLeU1RYU9SRVJFUkIyUVZPU0F2L1M1Mjk1bEVMV3JaL3JjQTJlUmc3M0xJQ0lpSWh0ajRFaEVSRVRVUVExd0Q4TFMvZzl5cENOMU90Nk9ibml0LzNSRXVmZXdkeWxFUkVUVURzVDJMb0NJaUlpSXpCdmdIb1MxZytiaXV5dkhjYXprQXE3V2xxRlcyMkR2c29pczVpU1N3TS9KSFVNVnZYRi85eUdRY21RakVSRlJwOFhBa1lpSWlLaURrNG9jOEhEUUNEd2NOTUxlcGRpRVZxdEZhbW9xc3JLeTRPbnBpZUhEaDBNcWxkcTdMREpEcTlXaXNMQVFCUVVGVUNxVnFLMnRoVUFnZ0xlM04vejkvZUhuNXdkWFYxZDdsMGxFUkVRZENBTkhJaUlpSXJwbFZDb1ZqaDA3aG9xS0NvU0doaUlxS2dwQ0lWZjU2Y2hFSWhIOC9mM2g3KytQbUpnWXFGUXFRL2lZa3BJQ0FIQjJkb2FQanc5OGZYM2g0K01EWjJkbk8xZE5SRVJFOXNUQWtZaUlpSWphblU2bnc3bHo1NUNSa1FFbkp5ZmNjY2NkOFBQenMzZFpaQ1dCUUFCUFQwOTRlbm9pTWpJUzFkWFZLQ29xUW1GaElRb0xDNUdibXdzQWNIVjFOWVNQM3Q3ZWNIRGc5R2tpSXFLdWhJRWpFUkVSRWJXcmlvb0tIRHQyRENxVkNqMTY5RUIwZERRRHFFNUNLcFVpT0RnWXdjSEJBSUR5OG5KREFKbVRrNE1MRnk1QUlCREEzZDBkM3Q3ZVVDZ1U4UEx5Z3BPVGszMExKeUlpb25iRndKR0lpSWlJMm9WZXI4ZUZDeGVRbXBvS3NWaU00Y09IbzN2Mzd2WXVpOXFSWEM2SFhDNUhhR2dvZERvZFZDb1ZDZ3NMVVZSVWhPenNiR1JtWmdJQVhGeGNET0dqUXFHQVhDNkhRQ0N3Yy9WRVJFUmtLd3djaVlpSWlNam1WQ29WVHAwNmhkTFNVdmo3KzJQUW9FRWMxZGJGQ0lWQ0tCUUtLQlFLUkVSRVFLZlRvYXlzRENVbEpjUnF4YmNBQUNBQVNVUkJWTGgyN1JxS2k0dVJsNWNIQUJDTHhZYTJDb1VDSGg0ZWNIUjB0UE16b0s1ayt2VHBDQWdJd0pvMWE4eTJVU3FWRUl2RjhQSHhNVHBlV0ZnSWtVZ0VMeSt2OWk0VEFMQi8vMzZvMVdyY2YvLzl6WjdYNi9WbUEveUdoZ2JvOVhxTFI1bFhWMWREcDlOQkpwTTFlMTZqMGVETk45L0VxRkdqTUhyMGFMUDNQWGZ1SEw3KyttdkV4Y1ZoM0xoeEZ0MmJpRzV2REJ5SmlJaUl5R1lhR2hxUWxwYUc3T3hzT0RvNklqWTJGb0dCZ2ZZdWl6b0FvVkJvV1A4eE5EUVVRR09ZY2UzYU5VTUllZmJzV2VqMWVnQ05HOUY0ZUhqQXc4TUQ3dTd1OFBEdzRHWTBoS0tpSXV6ZXZSdW5UcDFDZm40K2FtdHI0ZTd1anY3OSsyUGF0R25vMDZkUG0vcFZxVlJtUTdVbWMrYk1RV0JnSUxaczJXSjBmTmFzV2MwZWJ5K2Zmdm9wbEVwbHM0SGpybDI3Y09qUUlTeGZ2cnpaVVBIQkJ4OUVWVlVWRWhJU0xMclhvNDgraW9xS0NyUHREeDQ4aUtTa0pGeTllaFYzM25tbjJYNE9IejZNdzRjUEc1WmZJS0xPajRFakVkRnRTcVBSSURjM0Y4WEZ4YWlwcVlGV3E3VjNTZFFPUkNJUm5KMmQ0ZTN0amFDZ0lJakYvTk5OSFZkZVhoN09uRG1EdXJvNmhJYUdJaUlpQWhLSnhONWxVUWNtbFVyUm8wY1A5T2pSQTBEajN6YVZTb1d5c2pMRC94WVVGQmhDU0VkSFI2TUEwdDNkSFM0dUxweU8zVVY4K3VtbitPcXJyNkRSYUl5T1g3dDJEWW1KaVRoNDhDQ2VmZlpaVEpvMHlVNFZOcTh0SS9wV3JseUptSmdZTEYrK0hGZXZYc1c3Nzc3YjZqVXFsUW9mZnZnaGFtcHFzR3paTWl4ZHVoUWlrY2lpKzAyZE9yWEZZTkdjN2R1M0F3RG16cDNiWXJzalI0NEFBRWFQSG0xVi8wUjArK0s3RmpMeDlkZGZRNjFXNC9ISEg3ZDNLZTNxeXkrL3hJQUJBeEFaR1dseXJxaW9DUHYzNzhmbzBhUGg3Kzl2aCtxNnR1VGtaSlNVbEdEczJMRW0wNmxTVWxKdzdkbzFqQjA3MWs3VmRReWxwYVhJeU1pQVFxRkEzNzU5SVpQSkxINUJTYmNYclZZTHRWb05wVktKNU9Sa1JFUkV3TlBUMDk1bEVSbXBxS2pBcVZPblVGeGNESVZDZ1ZHalJrRXVsOXU3TExvTmljVmllSHQ3dzl2YjIzQk1xOVdpdkx6Y0tJak16TXlFVHFjRDBQakJqSnVibThrWGc4ak9SYXZWNHJQUFBnTUF4TVhGSVQ0K0hqMTY5RUJEUXdOKysrMDNmUDc1NTFDcjFYajMzWGNSR2hxS3NMQ3dtN3BmY25JeTNubm5IWlBqK2ZuNW1ENTl1a1hITjJ6WUFHOXZiNk5SM3Bjdlg0WllMRWEzYnQyTTJ0NTR2R2tKaXV6c2JGeStmTm1pbWowOFBMQmt5Uks4K3VxclNFNU94dHR2djQyWFhuckpvbXZiNHNTSkU4akt5a0svZnYwd2RPaFFBSUJPcDhQOCtmTk4yalk5aDlkZmY3M0ZQaDkvL0hHTUdESEM5c1ZTaDZKVUt2ayt1d3RnNEdnbjQ4YU5nNU9URTNidDJtWHZVa3pzM3IwYkxpNHVOeDA0UHYvODgzQnhjY0h5NWN0dFZKbnRaR1ptNHFPUFBzTFVxVk9iRFJ3UEhUcUVMVnUySUR3OHZNUC9JclRYejFKcWFpcCsrdWtuUFBmY2N4QUtoUUNBNHVKaTFOYldXdHlIdVNsMlc3ZHVSWDUrUHU2OTkxNlRjenQyN01DeFk4ZlF1M2Z2TGpzbG83UzBGT25wNmVqWHJ4ODhQRHpzWFE2MU01RklaTmlFUWFWU0lTMHREWkdSa1F3ZHFVUDRmL2J1UEM2cXN2MGYrR2VHWWQ5M1JFa1U5dzBORjB6VGNNdDhGTmR5WHpMTk5FMU43ZkZwTTMzTVNpdTN4OUpjeXF4TXhSQk1WQVFWTlJjU3hBVEZWSkJVVnRuWGdWbCtmL0NiODJXWUdaZ1pRVlErNzlkclhzeWNjNTl6N29GaFpzNTE3dnU2cEZJcHJsKy9qcVNrSkppYW1xSkhqeDVvM3J3NWd6eFVwMHhNVElTcDJDb0toUUtGaFlYSXpjMUZRVUVCQ2dvSzhQRGhRNlNrcEFodHhHSXhiRzF0TlFLUk5qWTJ3bmNYZXJvNE9UbmhQLy81RDdwMjdhcTJ2SFhyMXZEMTljWGJiNzhOaFVLQm9LQWdmUERCQjQ5MExGZFhWN3o0NG90cXkwSkRRMkZsWmFYM2NsWFFzT3BVNnlGRGhzRE56VTFqK3ZYZ3dZUFJwRW1UUjU2VzNiTm5UN3p6emp0WXYzNDlJaUlpNE9ycWlwa3paejdTUG5WUkJZQ3JCaGlWU21XTkFkTGFncWZGeGNWMTA3bG4zR2VmZllhVEowOWkwcVJKZVAzMTEzVzJVeXFWbURCaEFuSnljckJyMXk2Tjh5K3BWSXJ3OEhDY1BYc1dkKzdjUVdGaEljek16T0RzN0l6V3JWdGorUERoR3Y5dnhteW5WQ3B4OCtaTm5EOS9IaGN1WE1EZHUzZHJIRTJyVUNqdysrKy80L2p4NDBoSlNZRllMSWFQanc5ZWZmVlZ2UERDQzBiOHhxZ2hNT0JZejBwS1NtQmxaZFhRM2RDYlVxbEVkbmEyTUszbFVXUm5aNk8wdExRT2VsWDNqaDgvRHBGSXBEUFI4cGt6WitEczdLejF6YlV4MHZZNlRrNU9SbGhZR0d4dGJZVXZHZXZXcmNPVksxZjAzcSsyRDVuOC9Id2tKQ1RnMVZkZjFYb3k4TTQ3NzJEbXpKazRmZnAwclZNM25rVXltUXpYcjE5bnNMR1JjblIwUktkT25aQ1FrQUIvZjM5T3I2WUdJNVBKOFBmZmYrUG16WnRRS0JUdzhmRkJodzRkOUM1Q1FQU294R0t4Y0RHbUtybGNqc0xDUWlFSVdWQlFnTHk4UE55L2YxK1lsZzFVVHVXMnRyYUdqWTBOcksydDFlNnpXTTJUU1N3V1krUEdqZkR3OE5DNnZsV3JWdWpXclJ0aVltSnc3ZHExUno2ZWo0OFBGaXhZb0xZc05EUVVqbzZPZWk5dktNT0dEY090VzdmdysrKy9JeVltQmxPbVRLbno5K2RMbHk3aCt2WHI2Tk9uanpDQUl6bzZHaGtaR1RoKy9MamE5L2dGQ3hZZ01URVIzMzMzSFZxMGFGR24vV2lzQmcwYWhKTW5UK0wwNmRNMUJoeXZYTG1Dbkp3Y3RHdlhUaVBZZVBQbVRheGV2UnJwNmVtd3Q3ZEhseTVkNE9EZ2dPTGlZcVNrcENBcUtnb1NpVVRqbk5pWTdWUkJUMzNJWkRLc1dMRUMwZEhSY0hGeFFmLysvVkZSVVlFLy8vd1RLMWFzd050dnY0MVJvMFlaOE51aWhzSXpsWHEwYk5reTNMNTlHOEhCd1EzZEZiMFZGQlNnb3FJQzJkblorUG5ubnczZXZrT0hEdWpXclJzQVlOdTJiVS9jMWVPalI0OENBRTZlUElrbVRab2dMaTRPY1hGeEFBQnZiMiswYjk4ZTkrN2R3NDBiTjlDMmJWc0VCUVZwN01QZDNSMzkrdlY3clAxdVNMcGV4NEdCZ2Zqenp6K3hmLzkrZE9yVUNmNysvbGk3ZGkyQXlqdzZzYkd4R0Rod29ERE50N0N3RUh2MzdrVklTQWc4UFQweGZmcDByY2VMaW9xQ1VxbkVzR0hEYXN4MzgvUFBQMnQ5alhicDBnVmZmZldWc1UvM2laZVNraUpVNzZUR3lkSFJFYzdPemtoSlNZR1BqMDlEZDRjYUdZVkNnZVRrWkZ5L2ZoMWxaV1h3OHZKQ3AwNmRhaTIwUVBTNG1KaVl3TUhCQVE0T0RtckxWU01pQ3dvS1VGUlVoT0xpWWhRVkZTRWpJd01sSlNWcWJTVVNpVVl3MHRyYUdwYVdsckMwdEdSQXNvR0lSQ0tkd1VZVkx5OHZ4TVRFSUQ4L3Y5YjlmZjMxMThLNWdjcTllL2ZVdm44YW1zOVFYNDlqRlBqYmI3OE5lM3Q3VEp3NHNjNkRqVEtaRE51MmJZTkVJc0diYjc0Sm9QSi9iT3ZXcmJoLy96N2F0V3NuRkliS3lNaEFZbUlpV3Jac3lXQmpIZkx6ODRPVGt4TlNVMU9SbUppSWR1M2FhVzBYR1JrSlFET1A2TjkvLzQybFM1ZENKcE5oM3J4NUNBd00xRWpQbEo2ZWp0dTNiOWZKZGpZMk5oZzJiQmhlZlBGRkxGeTRzTVpaY1FjT0hFQjBkRFI2OU9pQkZTdFdDTys1dWJtNVdMSmtDYjc3N2p2MDZ0VkxJeTBCUFhrWWNLeEhjWEZ4d2pENnA4WERodzhCVk9ZS3VYUG5qc0hianhzM1RnZzRQb2tqTzZ2bVlTa3FLbEo3UEhyMGFMUnYzeDVIamh3QlVIbmw1dWJObXhyNzZObXpaNk1LT05iME9sNjhlREZtejU2Tkw3LzhFbnYyN0JFcVI5NjRjUU03ZHV6QXp6Ly9qRW1USnVIaHc0Zll2Mzgvbkp5Y3NHVEpFZ1FFQk9qOG9uWGt5Qkc4OE1JTDhQVDB4UExseXczdWIvVVRqR2ROVmxZVzJyZHYzOURkb0FibTZlbUp4TVJFQmh6cHNicC8vejdpNCtOUldGZ0lOemMzOU9uVGgxUDc2YW1oYTBRa1VCa29LUzR1Rm03VkE1TFZDNVNJeFdJaCtLanJabUZod2R6S0RhQ2lvZ0lBOURvSGMzSnlFa1o4RlJjWEl5Y25SMnR1eGFyRldnSURBeldXYVZ2dTVPU0V5Wk1uYXh4VHFWUkNxVlErbGtFWkVvbWszbVlEQlFjSDQ5NjllM2p0dGRlRTlGTmhZV0c0ZCs4ZUJnNGNLQVFiZ2Y4TGVBMFpNcVJlK3RKWWljVmlCQVFFNE9EQmd6aDE2cFRXZ0dONWVUbk9uVHNIaVVTQ2dJQUF0ZVdyVjYrR1ZDckZKNTk4b25PS3NvZUhoMXFRMzlqdEFHRG56cDE2UHpkVm9QK2RkOTVSdThEajZPaUl1WFBuNHYzMzM4ZXhZOGRxSE5sSlR3WUdIRWxOVmxZV2dNcGg3Nm9Qem1mTjhPSEROVDU4eDQwYkI2QXlDQmtXRm9ZWFgzeFJhOTZYa1NOSHN0cG1GVTVPVGxpMmJCbHNiVzFoYVdrcGZGbno5dmJHbWpWckVCb2FpdlhyMTBNdWw2Tjc5KzZZTTJjT1RFeE1jUC8rZlFCQXMyYk4xQUtQaVltSlNFcEtFdktIRGh3NHNFR2UxNU9zdExTVUk0a0lOalkyR2lOeWlPcURVcWxFV2xvYWJ0eTRnWnljSE5qYjIrUEZGMStzZFpRUjBkTkVsZXZSMXRaVzYzcXBWSXJpNG1LVWxwWnEzRlJWdEtzSEpRSEF6TXhNR0JHcHVwbVptYWs5cnJyOFNac1o5RFJTamFwcTFhcFZyVzFuekpnaG5CTnMyN1lOUVVGQlduTW9ob2FHR3R3UEx5OHZJZUNvYmNaTzlaR1V1cFkvYWo3SCtuRC8vbjNzM3IwYnJxNnVtRHAxS3BSS0pmTHo4L0hERHovQTNOd2NiN3p4QnI3NDRndGg0SVpxUU10dnYvMG1ET3hRZVJLZjM5TmswS0JCT0hqd0lLS2lvdkRXVzI5cERPaTRlUEVpU2twSzBMZHZYN1gzdC9Ed2NLU2xwV0hnd0lFRzVVTTBkanREcGFXbFFTS1JhUDJ1MGFWTEZ3Q29rN1FKVlA4YWJjQlJWV2dqTkRRVWh3NGR3dUhEaDVHYW1ncDdlM3YwNmRNSE0yZk9GRTdxYjkyNmhYbno1c0haMlJsNzkrN1YrRWYrNTU5LzhNWWJiNkJkdTNiWXZIbXoyb2RFV1ZtWjhGamJrSHk1WEk2OWUvZmk2TkdqeU1uSmdadWJHMTU5OVZVTUh6NWNvMjFpWWlKKysrMDNYTHQyRFhsNWViQzB0RVNiTm0wUUdCaW85UjllOVJ3UEhUcWtkZ3dQRHc5TW5EaFI2MVVtMVFlQ2k0dUxBYjlON2JRVk03bDkrelpDUTBOeDllcFZaR1ptUWlLUndNZkhCeE1tVElDL3Z6OEFZT1hLbFRoMzdod1dMVnFFZi8zclh4cjdYYlJvRVJJU0VyQjU4MmJoU280KysxVXhOVFhWV1Rsei8vNzlLQ3NydzZSSms3UmVsWmJMNVJvNTAwNmVQSW1Ra0JEY3VYTUhJcEVJelpvMXc2eFpzK0RuNTZmV3p0Qy9IMUE1WkgzLy92MjRkdTBhOHZQellXTmpBMTlmWDN6MDBVZGEyNnVrcHFiaW5YZmVRWDUrUHBZc1dZS2hRNGVxOWVPWFgzNUJmSHc4eXNySzRPSGhnZjc5KzJQQ2hBbHFWNUQwZlIxWC9mMmVPWE5HYXpVL29MS0szZVhMbDlXV2hZYUdDcU1pZ2NySzRZRDY2TmlhcGxWWE4zNzhlSzFWOFo0bGNybWNJeVlJSmlZbWtNdmxEZDBOZW9hcGt2NG5KaVlLbno4c0NFT05sU29vV0pPS2lncXRBY215c2pKSXBWTGs1ZVZCS3BXaXZMeGM1ejVNVFUwMUFwT21wcVl3TlRXRlJDSVI3dXQ2M05qL04vLzU1eC84L2ZmZkFLQlJ2S1UyRnk1Y3FIRzlsNWVYM3NHeDZ0OWRxK2JOazhsa1NFdExnNFdGaFZvbGRrQjc5V3BEQmpwbys4NWNIMVBDVDUwNkJhbFVpb2NQSDJMa3lKRkN0WGdBbUR4NU1seGRYWkdabWFsUkhDWXpNN1BPKzFLVHlNaElKQ1VsUFpaakZSUVVBQURPbno5djFQWmVYbDQ2aTJuV1JGVkU4KzdkdTdoNjlhcEdya1ZkMDZuUG5qMExvRExYcHlHTTNjNVFOalkyeU12TFEyWm1KdHpjM05UV3FZb0twYWVuMTJzZnFHNDAyb0NqeWpmZmZJUHc4SEQwNk5FRDdkdTNSMnhzTEE0ZlBpd0V0TXpNek5DNmRXdjQrUGpnenAwNytPdXZ2K0RyNjZ1Mmo0aUlDQUFRS3VxcVJnYUdob1pDSXBIVStBLzU5ZGRmSXk0dURuNStmc2pNekVSTVRBdzJidHdJYTJ0cnRXSFBJU0VoMkxKbEMwUWlFYnAxNjRaZXZYb2hPenNic2JHeGlJbUpxVEhROHRWWFgrR3Z2LzZDbjU4Zk1qSXlFQnNiaTNYcjFzSEd4a1lqMEpXZG5RMEFjSFoyTnZBM3FaL2x5NWVqckt3TW5UcDFRdGV1WFpHVGs0UG82R2g4OU5GSFdMTm1EWHIwNklFaFE0YmczTGx6T0hQbWpFYkFNU01qQTlldlgwZUxGaTNVaG8zcnM5L2FWRlJVNFB6NTh3Z0lDTkI1VlZRdWw2dDk4UC82NjYvWXVYTW43T3pzaEduV0NRa0p1SFhybGxyQTBaaS8zN0ZqeDdCKy9Yb29sVXI0K3ZxaWFkT215TXJLcXZXRHJLQ2dBTysvL3o3eTgvTXhlL1pzdFdEajBhTkhzV0hEQnBpYW1xSlhyMTZ3dHJaR1FrSUNmdnJwSjF5NWNnVmZmdm1sRUZDdDZYVWNIaDZ1bGh2bjFWZGZWZXREMVM4M1I0OGV4ZGRmZjYyMjdOU3BVMWl6Wm8zYU5rbEpTYmg0OGFMRzh6SGt5cWVkblozZWJhdFRWVXpUaDcyOVBWcTFhb1dlUFhzK2tha0RpSWlNcFZBb2tKS1Nnc1RFUkJRVkZjSGUzaDcrL3Y0YUk5S0pTSjBxOEZmYmR4R2xVb255OG5KSXBWSWhBS202WDNWWldWa1o4dlB6SVpQSlVGRlJvVmJ3UmhlSlJLSVdpSlJJSkRBeE1SRnVZckhZcU1jaWtVajQvMWZkMTNYVDFlWngyTHAxSzVSS0pSd2RIUTI2WUoyVWxJUUhEeDRBcUp3eXVuNzlla3lhTkFudTd1NUNtL3o4Zkh6Ly9mZEc5YXZxZDlubzZHaDg4TUVIR0RKa2lFYUJtVWV0VWwwMVlQWGd3UU8xUUdCZDZ0U3BFd0RBMHRJU2RuWjJFSWxFU0V0TGc1T1RFOGFQSHc4QVFqNTExY2pSaFFzWHFnMm9tVEpsQ2pJeU11cWxmeXBKU1VsQ0lQQngwZmRjUWh0akFvNUE1U2pISFR0MjROU3BVMm9CeDZLaUlrUkhSOFBlM2g0OWUvWlUyMGFWT3ExdDI3WUdIY3ZZN1F6bDcrK1BZOGVPNGR0dnY4VUhIM3dnbkovS1pESjg4ODAzQU1DWlBrK0pSaDF3bEVxbGlJMk54ZmZmZnkva0lDb3JLOFB5NWN1UmtKQ0E0T0JnNFUxejJMQmgyTHg1TTA2ZlBxMFdjRlFxbFRoNThpUXNMUzJGQUtIcXcwTVZxTkZWcmF5c3JBeXBxYW5ZdFd1WGNOVjA5KzdkK09tbm4zRDQ4R0ZoZnpkdTNNQ1dMVnRnWTJPRHp6Ly9IRzNhdEJIMmtacWFpaVZMbG1EZnZuM28xcTJieHFpNnNySXlwS2VuWStmT25jSXhkdTNhaGIxNzl5STRPRmdqNEtpNllqQi8vbnlEZjUvNzl1MnJOWmZUcUZHak1ITGtTTFVoM2IvLy9qczJidHlJb0tBZzlPalJBejE2OUlDOXZUM2k0dUtRbjUrdk5ocngxS2xUVUNxVlFuRFhrUDNXeHRUVUZOdTNiMGRhV2hvKy92aGp6Smt6QjAyYk5oWFdxM0t1VkEwNEJnVUZRU1FTWWV2V3JXcFhLWE56YzRYN3h2ejlrcEtTc0hIalJsaFlXR0QxNnRYbzNMbXpzRTFOSDg3bDVlWDQrT09QOGVEQkE0d2ZQeDZ2dmZhYXNPNzI3ZHZZdUhFam1qUnBnclZyMXdwWGk1UktKYjc4OGt1RWg0Y2pORFFVWThhTUFWRHo2L2pBZ1FPNGUvZXU4TGg2d0xIcUZVMVZOYktxeTFTQjdhcSsrKzQ3bUp1YmF5UVFOdmJEMTFENkhxZTh2QndQSHo3RXRXdlhjUDM2ZFF3ZVBGZ3RUdzBSMGROSUxwY2pLU2tKTjIvZVJHbHBLWnlkbmRHMWExY21aQ2VxWXlLUlNLOFJrOVhKNVhKVVZGUUlOMVVnc3ZwOWJldmtjcm5hVGFGUVFDNlg2eFhFckN2MVhld3VPRGdZZi83NUp3Qmc3dHk1YWpOb2FuUDgrSEhZMjlzalB6OGZaV1ZsT0gzNk5QNzY2eTlzM0xoUkNDQVhGQlFJTTNFZVJWaFlHSUQvbXhhcUQyMEJTRzJ6SEtxMkd6dDJyTTVnMjZQbWtPemF0U3ZDd3NLRWM2TC8vdmUvU0V0THc2eFpzOVIrN3pLWkRDZE9uSUNwcVNsZWV1a2xvNDluck5telp6KzJZNmtHTGl4WnN1U3hIVk5sd0lBQjJMbHpKODZlUFlzRkN4WUl3Ym1vcUNqSVpESU1HREJBWTRaZVFVR0JNS0s2cW95TURFeVpNa1hqR0txQkk4WnVaNmpYWDM4ZFY2NWN3Ymx6NXpCOStuUjA3ZG9WSXBFSWNYRnh3alJyRnU5Nk9qVHFnS05TcWNTQ0JRdlVnbVFXRmhhWVBYczJGaTFhaEtpb0tDSGdPR0RBQUd6YnRnMW56NTdGL1BuemhTbU44Zkh4eU1qSXdDdXZ2R0xRQjV2SzNMbHoxZjVaUm93WWdaOSsra2x0K0hkUVVCQ1VTaVZtejU2dEZxd0NLZ3NIekp3NUUydlhyc1dSSTBjMEFvN2FqaEVZR0lpOWUvZHFWSTRDZ0Y2OWV1bWNicXhMV0ZnWU1qTXo5Y29ycCsyTktDQWdBQnMzYmtSeWNqS0F5cXV6QXdZTVFIQndNTTZkTzZjMnl2SGt5Wk13TlRYVnlPMm56MzVWQ2dvSzFJSmxWVmxhV3NMR3hnYng4Zkg0K09PUHNYbnpabUVFbXlvM1Q5V0FvMVFxQmFCWmFhN3FseXBqL241QlFVR1F5V1NZTTJlT1dyQVJnTnJWMXFxVVNpVysrT0lMSkNRazRKVlhYdEVZTWJsLy8zN0k1WEs4Kys2N2FrUFRSU0lScGsyYmh2RHdjSnc1YzBZSU9OWmsrL2J0QUlBZmYvd1JlL2JzMFZnL2MrWk12WmFwL1BISEg0aUppY0gwNmRPeGUvZHV0WFhWcDJQVXhNN096dURYcjRxaFV4bEtTMHNSRVJHQjBOQlFCQVlHTXVoSVJFK2xrcElTSkNVbElTa3BDVktwRkc1dWJ1alpzNmZHRkNZaWFsaXFVWWQxV1pCU29WQUl3VWR0QVVuVlRSV1lWRjE4MTNXcnFVMXFhbXFkOWJ1NnVMZzRiTnUyRFVCbFlaS3FzOFJxVTE1ZWpzaklTTHp3d2dzNGV2UW83T3pzTUdIQ0JLeGJ0dzRyVjY3RUYxOThBZURScGxTclJFWkc0bzgvL29DYm14djY5dTJyZHgrclMwbEp3Y09IRDQwT3VNaGtNbzBBbENGRUlwRndQblRwMGlXY09YTUdYYnQyMVhqZWYvenhCL0x6ODlHL2YzL21INjlIcnE2dThQWDFSVnhjSEM1ZnZpeWt1OUkxblJxb1RGOVZYRnlza2FySnlzcEtyWTVEV0ZpWVduNWFZN2N6bEpPVEU3WnMyWUlmZi93UkZ5NWN3TW1USitIbzZJaisvZnRqMUtoUm1ESmxpczZjdS9Sa2FkUUJSN0ZZclBYcVVydDI3U0FTaVlUQ0ZrQmxIb0VYWDN3UmtaR1JpSTJORlViTVZaOU9iUWlKUktJUnBIQnljb0twcWFuYUVPSDQrSGdBdW5PUnFJSlVxcHdsMVk5UmZYcXdpNHNMSkJLSk1KcXgrcjYwQlMxcmN2YnNXZVRtNXNMTXpFeXY5bmZ1M01IMTY5ZHgvLzU5cEtXbElTMHREUURVUnJZTkhqd1l3Y0hCYXRPcTc5NjlpK1RrWkx6MDBrdGFwNnZvczErZzhzMVg5UWFzalp1Ykc5NTc3ejE4OU5GSFdMZHVIVmFzV0FIZy93S09WWi9uZ0FFREVCWVdobmZlZVFlVEprM0NvRUdETkw0SUd2UDN1M3IxS2dBWTlJVnB4NDRkT0hQbURQcjI3WXRGaXhacHJMOTY5U3BFSWhHaW9xSVFGUldsZFIrcTZTU1B5dEFwMVgvKytTZjgvZjNSczJkUGpZQmpUWUhLNmg1bkRrZExTMHVNR0RFQ2h3OGZ4b2tUSjlDMGFWTk9yeWFpcDBabVppWnUzNzR0QkFHYU5XdUdObTNhc09vMFVTTWlGb3NoRm9zZktmaWtyL29LT0NZbkorT1RUejZCWEM1SHUzYnRzSERoUW9PMlY2VUo2dHUzTDQ0ZVBRcWdNbWdaR1JtSjlQUjByYk55akJFUkVZR3Z2dm9LSXBFSWl4Y3ZOaWdmZDJ4c0xENzY2Q05ZV2xyQ3hNUUVlWGw1VUNnVTZOQ2hnMUY5a2Nsa2RSSzRMaW9xd3ZyMTYyRnFhcXIxOXg0U0VnSUFlUG5sbHgvNVdGU3p3WU1ISXk0dURxZE9uWUsvdno4eU16TVJIeDhQYjI5dnJZTWkzTjNka1pTVWhKU1VGTFJzMlZKWWJtdHJxemFyTFR3OFhDMXdhT3gyeHJDM3Q4ZUNCUXMwWm9zbUpDUUFBSm8zYi81SSs2ZkhvMUVISEhWVmcxTmRRYXlvcUZCYi9zb3JyeUF5TWhLblQ1OUdqeDQ5VUZGUmdUTm56c0RiMnh2dDI3YzMrUGk2a2p0WFA3WnE2TEt1SzBPcUVWM2FBb2k2amlHUlNCNzVUVUNscUtoSXJ5c01lWGw1V0xWcUZhNWR1d1p6YzNNODk5eHo4UER3UVBmdTNYSDM3bDIxYVIydFc3ZUd0N2UzMnJUcWt5ZFBBb0JhVGtKRDl3c0EvZnIxdytqUm85V1dMVjY4V08yeHY3OC9BZ01EaGFKQ28wYU5FdjRtVlVjNExsaXdBSzZ1cmpodzRBQTJidHlJblR0MzRyWFhYc1A0OGVPRjE1WXhmNytjbkp3YWk5dFVWMUZSZ1VPSERnR29uTjZzN1hXZG41OFBwVkpaWTZVOTFZak54MjNVcUZHd3NiRVJwbDlYVlIvSnJ1dVNLbTlLZEhSMGcwd1hJU0xTbDB3bVEwcEtDbTdmdm8yQ2dnSllXRmlnZmZ2MmFObXlwVkd6TklpSUdsSkdSZ2IrODUvL29MaTRHRTJiTnNYcTFhdjFIZ0FCVkU1TFBuRGdBSnljbk5DOWUzZTFkVXVXTElHVmxaWHcvVjFYVldsOVBIandBTjkrK3kza2Nqbm16WnVuY2F6YWVIbDVvYnk4WENnNFpHcHFpbzRkTzJxY3YraWpyS3dNQ29VQzF0YldCbTliM2RkZmY0M3M3R3hNblRvVnpabzEwMWl2cWlMOC92dnY2OXlIdHQvcC9QbnpNWExreUVmdVgyUFN0MjlmYk5xMENlZlBuNGRVS2hYU2tPbDZ6VDcvL1BOSVNrcENWRlNVV3VDd05zWnVWNWRVcVJPcTE5V2dKMU9qRGpqcVNxU3JTdEJjdlhKWWx5NWQ0T25waVQvKytBT0xGaTFDZEhRMGlvcUtNRzNhdEhydHA2V2xKUW9MQzFGYVdxcjFoRUNWbjhQWXFhUzNidDNDelpzM2pkcDIrUERoS0NvcTBxdkl6TWFORzNIdDJqVk1uVG9WRXlkT0ZBSjNDb1VDUVVGQkd1MVZnUnpWdE9yVHAwL0QzZDBkenovLy9DUHQxOW5aV1VoMlhKTlpzMmJoMHFWTE9INzhPQUlEQTRVUCthcGZaQ1FTQ2FaTW1ZSXhZOFlnSWlJQ3YvenlDM2J0Mm9YczdHd2hENll4Zno4ek16T1VsSlJBS3BYcU5WM0MxTlFVeTVZdHcrclZxN0ZpeFFwczJMQkJMZjhrOEg5RDRJOGRPMWJ2eWJ1MWZialY5Q1hOMjlzYkFMUUdIQi9YbEdwaldWcGF3c1BEQTNmdTNHSEFrWWllU0lXRmhiaHo1dzd1M3IyTGlvb0tPRHM3bzFldlhtaldyTmtqNWZFaUltb29lWGw1ZU8rOTk1Q2RuUTFYVjFkODhjVVhCbjhIUEh6NE1GSlRVekZ4NGtTTjk4THFhU1ZzYkd3d1lNQUF0V1dob2FHd3RyYldTUFZVL2VKKzA2Wk5zV1BIRHR5NmRVdWplRWRWbXpadGdybTVPUVlQSGd5eFdJemp4NDhEcUp3eUd4NGVEcmxjRHBGSVpORG95T29LQ3dzQjRKR25veDQ4ZUJCbno1NkZxNnNyL1B6OEVCa1ppWlNVRkNRbkp5TXJLd3RidDI2dE1WVlJhbW9xNUhLNTFqYWNmbTA0S3lzcnZQRENDemgxNnBRd0JWa3NGbXU4TmxVQ0F3TVJIQnlNNE9CZ0RCNDhXR3ZBdUM2M3F5dEZSVVg0L2ZmZllXNXV6dk91cDBTakRqaVdsNWZqL3YzN0d2OG9seTVkQWdDTlVZc2lrUWhEaHc3RnJsMjdFQjBkallpSUNKaWFtbUxRb0VFNmoxRVh5WmpidDIrUDZPaG9YTGh3UWVPRERxZ2NaZzlBSTllZnZxS2pvL0hERHo4WXRlMHJyN3lDNHVKaXRHalJvdGEyZi83NXB4Q2dxL3FoWGpWZlpWV0RCZzNDenAwN2NlYk1HZmo0K0NBdExRM1RwazNUQ0pZWnVsOTlXVnBhNHROUFA0V0hod2ZFWXJFdytrOWJBRkNWdDZKWHIxNllPblVxd3NQRGhZQ2pNWCsvTm0zYUlDNHVEcGN1WFJLcVg5ZW1YNzkrZVBQTk43RnQyemI4KzkvL3hvWU5HK0RpNGlLc2I5V3FGYTVjdVlMNCtIaURYeXVHdm82cjVyZzVjK1lNZnZqaEI3VmxseTVkRW5MdDFNYVFLZFZUcDA2dDl3c0Eycmk2dXVLZmYvNTU3TWNsSXRLbG9xSUM5KzdkRTNKOWljVmlQUGZjYzJqVnFsVzlGMjhnSXFwUEpTVWxXTDU4T1ZKVFUrSG82SWkxYTlmcXpIRmVFMVZCazFHalJ0WFk3cFZYWG9HVGt4Tm16SmdoTENzdkwwZG9hQ2c4UER3MHBueFdWRlJvcEtkd2RIU3NNZGdJYUo1N1ZpVVNpUjVwNnJ0cXh0akRodytGL2hpcnZMeGN5T2VlbFpXbGtjcEpsYzZycHB5WHFpclZ4bGJrSmsyREJnM0NxVk9uY09USUVTUWxKYUY3OSs0NkJ3VTFhZElFTTJiTXdNNmRPN0YwNlZJc1g3NWNyY0kxVVBsL1Z2MGMwTmp0REZWV1ZnYTVYSzQyRWpjL1B4OHJWNjVFZm40KzNuampEYTBwMXVqSjA2Z0RqZ0N3ZWZObXJGcTFTZ2dpWldSazRQdnZ2d2RRT1hxdnVwZGZmaG03eTAxcFp3QUFJQUJKUkVGVWQrL0d5Wk1uY2VuU0pmVHQyMWZuRlNKTFMwdVVscFpxVkZvMjFKZ3hZeEFkSFkydFc3ZkMyOXRiYmZoeVdsb2FkdTdjQ1lsRWdyRmp4eHExLzNIanhtbDlydm93WkhTbHFha3BwRklwa3BPVDRlUGpBNkR5RFduTGxpMWEyenM3TytQNTU1OUhYRndjVHB3NEFaRklwRFVIaUtIN05VVFYzQkNxWEpCVkE0NHhNVEZxT1M5Vm94K3Jqb0kwNXU4M2ZQaHd4TVhGWWV2V3JXalpzcVZhVVB6dTNidkNpTURxeG8wYmgvVDBkSVNFaEdENTh1Vll2MzY5OFBvY05td1lybHk1Z2syYk5tSE5talZxSTNpVlNpV2lvNlBoNCtPakZxUUVqSHNkVjcxYXFmckM1ZXJxQ3FWU0NYTnpjK0hxcXI1Zm5QUUpKQm83emFVdUdESjloNGlvdmlnVUNtUmtaT0R1M2J0SVRVMkZRcUdBZzRNRGZIMTk0ZTN0emZjcUlucnFsWmVYNDZPUFBzS2RPM2RnWjJlSHRXdlhHajNLYXNpUUlVaExTNnMxZCsyNzc3NnJzU3d2THc4QXRBWjB0TFVIS3M4YjlEMC9VU2dVZWwxMDF5ZGdkKy9lUGF4YXRRcmJ0MjhYY3R3M2FkSkVyMzVvWTJabUJrOVBUMlJuWitPNTU1NkRsNWVYOE5QTHl3dWVucDVxN1k4ZVBZcGJ0MjVod29RSldndVM1ZWJtWXUvZXZYQjBkTVRFaVJPTjdsZGoxNzE3ZHpnNk9pSXVMZzVBNWV1N0poTW1USUJjTHNmdTNidXhiTmt5TkcvZUhLMWJ0NGFGaFFXeXNySnc3ZG8xU0tWU2plOE94bTYzZWZObTRiNHF0VnZWWlFDRTRIMVdWaGJtelpzSFgxOWZ1THE2SWpjM0Y3R3hzU2d0TGNXUUlVT0V3cjcwNUd2VUFVZHpjM09VbHBaaXhvd1o4UFB6UTFsWkdhS2pvMUZhV29wUm8wYWhXN2R1R3RzNE9UbWhaOCtlT0h2MkxKUktKWVlORzZaei94MDZkRUJNVEF5V0wxOE9OemMzckZ5NTBxaCsrdm41WWRxMGFmanh4eDh4Yjk0OGRPdldEZTd1N3NqSnlVRk1USXhRZVZoWEVLbzI1dWJtUmxjNXUzUG5EZ0RBd2NHaDFyWURCZ3hBYUdnb0ZpNWNpTjY5ZThQVTFCU1hMMTlHOSs3ZGhjSXExUTBaTWdReE1UR0lpSWlBbjUrZjFnOHBZL1pyaktLaUlnQlFTN0s4ZlBseXRHalJBbTNidG9WU3FjVGx5NWVoVkNveGJ0dzRvWTB4ZjcvKy9mc2pOallXWVdGaG1EMTd0bkNGNnNHREI3aDY5U3JDdzhOMTl2UHR0OTlHWm1ZbUxseTRnUGZmZngvcjFxMkRoWVVGWG5ycEpVUkhSK1BFaVJPWU1XTUd1blhyQmxkWFZ4UVhGK1A2OWV2SXlNakE5dTNiTlFLT3VsN0hVcWxVR0oycHo5VHYyTmhZb1FBUEFIVHExRWt0SHlZUkVSa25MeThQZCsvZXhULy8vQU9wVkFvTEN3dTBidDBhelpzM2YreHBKb2lJNm90Q29jQ25uMzZLdi83NkMxWldWdmo4ODgrTlB2OEJnSUVEQjlhWVpraWZpOW5SMGRFMXRnc09EaGFtQ0JjWEZ4dVVLc2lRdHJyY3ZIa1RIM3p3QVFvS0NsQlJVWUhidDI4RHdDTlBoZDIwYVpOZVU1OUxTa3F3YTljdTVPZm5ZK2pRb1ZyUDVkTFQwNFZwNkg1K2ZtalRwczBqOWEyeEVvdkZDQWdJd0crLy9TWk1zYTdONU1tVDBiZHZYNFNFaE9ES2xTczRlL1lzNUhJNTdPenMwTDU5ZS9qNStXbDlmUnV6bmJZNkF0V1hxUUtPZG5aMjZOS2xDMjdjdUlIbzZHaFlXVm1oZmZ2MkdERml4Q05WZUtmSHIxRUhIRVVpRWRhc1dZUHQyN2ZqM0xsektDc3J3M1BQUFlmQXdNQWFxMDRQSFRvVUZ5NWNnS2VuWjQzSlN1ZlBuNDgxYTlZZ09UbFp5UDlucktsVHA2SkRodzc0N2JmZmNPUEdEVnk1Y2dYMjl2Ym8wNmNQWG4zMVZhM1ZweDZIbUpnWUFORDVZVjkxaXZQY3VYTmhiVzJOaUlnSW5EdDNEczdPemdnTURNVEVpUk4xRmdicDA2Y1ByS3lzVUZKU292TnZZdWgrVlhrbkRIWHIxaTBBVUJ1K1BYcjBhRnk4ZUZHWWt1SGo0NE0zMzN4VFkrcTBNWCsveFlzWG8zUG56dmo5OTk4UkZ4Y0htVXlHSmsyYVlQTGt5VFgyVXlRUzRZTVBQc0RTcFV1Um1KaUlUejc1Qkt0WHI0WkVJc0d5WmN2UXRXdFhoSVdGQ1ZlZjdPenMwTHAxYTh5YU5VdHJ0Uzl0cjJPcFZJb1BQL3dRdDIvZmhvdUxDejc5OUZQOCs5Ly9ScGN1WGJCczJUSzE3YjI5dlRGNjlHaDA3dHdaaXhjdmhrd20wL3REa0lpSXRDc3FLc0tEQncrUWtwS0MvUHg4bUppWW9HblRwbWpldkRuYzNkM3JQVmN2RWRIajl0VlhYK0g4K2ZNUWlVUjQrKzIzWVcxdFhXUDE2K29qN1hiczJJSFEwRkNNSGowYXI3LytlcTBCczVwR2lKMDVjMGFZL2VUcDZha3pQM3pWaSt2OSt2WFRxeGhpOVJ5T3hsQjlaMSs2ZENuS3lzb3dmZnAwbUpxYTRxKy8vZ0lBdEd2WHp1aDlBelhuV1N3ckt4TUdhT3pmdng5NWVYa0lDQWpRR1VoczM3NDlKazJhaEQxNzl1RHp6ei9IMXExYk9TTGZTSFBuenNYY3VYTU4ycVo1OCtaNDU1MTNERDZXb2RzWlVnalUzdDRlbjM3NnFjRjlvaWRQb3c0NEFwVnZsb3NYTHphb3lwY3E5OFhRb1VOci9FTGZyRmt6ZlBQTk4xclgxZlFQZC9qd1lhM0wvZno4MUtidjFzYVlZMmlUa1pHQnc0Y1B3OGJHQnRiVzFqQTNONGVKaVFsdTM3Nk5RNGNPUVNLUmFBU1BWUGtPcStaZGtFZ2ttRGx6cHRicEFicjZhbTV1anBDUWtCcjdaK2grTzNic0NIOS9mN1ZsTzNmdVZIdDg0TUFCWkdWbG9VbVRKckMxdFVWV1ZoYjI3ZHNIaVVTQ3RtM2JDdTNtelp1SGVmUG0xZGcvRlVQL2ZrQmxMbzZhY29RQzJwK2p1Ym01eGhCMW9ESVlPV1RJa0ZxSDJGZWw3WFc4WXNVS1hMMTZGU3RYcm9Tam95UCsvZTkvWS9yMDZlalRwdys4dkx4dzdOZ3hvZHE3UkNLQnI2OHY0dUxpWUdscGlZcUtDcFNYbHlNaUlnTGw1ZVhvM3IxN3JWZW45K3paZ3oxNzl1amRaeUtpWjFGZVhoNGVQSGlBQnc4ZUlEOC9Id0RnNHVLQzd0MjdvMW16Wmh3MVRrVFBOTlVNSDZWU2lYWHIxdFhhdnZwMzVKQ1FFSlNWbFNFNE9CaXZ2LzU2cmR0WHY0aXVzbnYzYnBTVmxhRmZ2MzRRaVVRNGUvWXNKaytlYk5EMzYvcVVucDR1QkVObE1obmVlKzg5REI0OEdDa3BLYmg1OHlac2JXM1Z6bWNlaFV3bVEzSnlNbTdldkltLy8vNGJOMi9leElNSEQvRDc3Ny9qd1lNSENBb0tna1FpcWZYM1BYbnlaUHo1NTU5SVRFekU3dDI3TVh2MjdEcnBIeEUxckVZZmNEUkdhR2dvSkJLSjFueUN6eUpiVzF2czM3OWZhL0pYQndjSHpKa3pSMk40dk9wcTQrT3VYS1dQTm0zYVlNS0VDV3JMcWdjY3BWS3B4aWhJYzNOenpKOC9uOG4yVVZtNWI5YXNXZWpkdXpjQVlOdTJiZmoxMTE5eCtmSmxIRHQyVEdjRitPcEVJcEZlUlhFQ0F3TnJUZWh0U0hFWklxS25nVktwUkhaMnRoQmtMQzR1aGtna2dwdWJHM3g4Zk9EcDZRbExTOHVHN2lZUjBWTWhNREFRb2FHaEdEbHlwRkhiMzcxN0YxdTNia1ZNVEF3NmRPaUFwVXVYd3RUVUZFVkZSVmkzYmgxaVkyTXhkKzdjQms5bHNXL2ZQZ0NWNXk2ZmZQSUp1bmZ2RHFBeVVBb0FBUUVCajFTQUppWW1CaWRQbnNTZE8zZVFrcElpNU9NREtyL2J0MmpSQWdxRkFsOTg4UVdrVWluR2pSdW5rVE95K3JtQ2lZa0ozbjMzWGN5ZE94ZEJRVUhvMzc4L3AxWVRQUU1ZY0RSUWVIZzRVbEpTOFBMTEw5ZWFZUGhaWVdWbGhaOS8vaGtWRlJXUXkrV1F5K1ZRS0JTd3RyYUdtNXViMWxHZVI0OGVCUUNOa1lRTmJjMmFOZkR3OE5CWXZudjNiclhSbUdQR2pFSGZ2bjBobFVvaGs4a2drVWpnNWVVRkt5dXJ4OW5kSjlhYmI3NnBOcFhDdzhORHJVS2RUQ1pEUlVXRmNKUEpaQkNKUk1KTkxCWkRKQkxCeE1SRWJZcTZtWmtadkwyOTFmSmtlbnQ3bzNuejVtcUZhTFR4OXZiV0s1Y29FZEdUVEtGUUlETXpFdzhlUEVCcWFpckt5c3BnWW1JQ2QzZDNkT2pRQVo2ZW5weHFSa1NOa2lGVE1yV1pQWHUyd1NQbkNnb0tFQjBkamNqSVNDR1YxSWdSSS9EV1cyOEo3OFdmZnZvcHRtL2Zqb01IRCtMY3VYTUlDQWpBd0lFRDBhNWRPMWhZV0dENTh1WEl6TXcwNkxqNkZvMVJxVm84WnVqUW9ZaUtpc0xLbFN2UnVYTm5BRUJVVkJUT25qMExpVVR5eUFVM3NyT3poZEdtVFpzMlJjZU9IZEdtVFJ1MGF0VUtQajQrc0xDd3dDKy8vSUliTjI3QTFkVlZvL0JqYW1vcWNuSnlOTTZyV3JSb2dYSGp4bUhmdm4wNGR1d1lBNDVFendBR0hQWDAwVWNmUVNRUzRkS2xTM0J4Y2NHc1diTWF1a3VQVmRXS3hycnMzNzhmdDIvZlJuRnhNYUtqbzlHMGFWUDg2MS8vZWd5OTAxK1BIajIwTHErZTQ4WEt5dXFSa2xBLzYyckxlU09SU0NDUlNBd2VlZVB0N1kzdDI3ZXJMYXYrV0JkOTJ4RVJQV2tLQ2dxUWtaR0I5UFIwWkdWbFFTNlh3OVRVRkUyYU5FSFRwazNoNGVIeFNLTlJpSWpJTUVlT0hFRm9hQ2lTazVPaFZDb2hGb3Z4d2dzdllQTGt5UnE1MTAxTVRQRFdXMitoZCsvZStPNjc3M0RzMkRFY08zWU1abVptK09HSEg1Q1dsbFpqcmtsZGpDMGEwN1p0Vy96NDQ0L0M5L1VyVjY0SVU5Q25UWnVtdFhBTFVKbExVVlVrc3lhOWUvZkdmLy83WDdSdjMxN25hRTVQVDA4NE9UbGgzcng1c0xTMHhJSUZDL0R3NFVPWW1aa0puM1B0MjdmWDJHN3ExS253OGZGQlFFQ0F2aytYaUo1Zy9QYXFwL2o0ZUVpbFVuVHYzaDN6NTgvblNDb3RIQndjY09uU0pZaEVJdlR2M3g5ejVzd3h1dm8xRVJIUnMwb3FsU0lqSTBPNGxaYVdBcWdzU3ViajR3TjNkM2U0dWJtcEZWNGpJcUxIcDMzNzl2ajIyMi9oNit1TDNyMTdvMy8vL25CMmRxNXhHMTlmWC96dmYvOURiR3dzSWlNallXVmxCVmRYVjJFcTgrTlVkWERBdVhQbklKVks0ZS92cjVGV3FxclZxMWZydFc5Ylc5dGFaN0c5OU5KTDZObXpwekNLMGNmSEI0bUppUUFxWnpUNSt2cHFMVGhpYm03T1lDUFJNNlRSQmh3TkhaSnZURlhqeHNiUVlpUkVSRVNOZ1Z3dXg4T0hENFVBWTE1ZUhvREtFeXQzZDNkNGVIakF6YzJOK1JpSmlCcFExZlBEbGkxYklpUWtCQ1ltSmdidFF5UVNHVlVvc2o0dFdMQUFQWHYyUkxkdTNXb3NlS3JMbGkxYjlNN1BYbFhWS2RPTEZpM0Nva1dMb0ZBb2hCUkxSUFRzYTdRQlJ5SWlJcUw2VUZaV2h1enNiR1JuWitQaHc0Zkl6YzJGUXFHQWlZa0pYRnhjMEtWTEY3aTd1OFBlM3A0blhVUkVUeWhEZzQxUHNsNjllaG05cmJiODk4Yml5SDJpeG9VQlJ5SWllbXJkdlhzWHpabzFlMno1N2JadDI0YUNnZ0tNR0RFQzdkcTFVMXUzWThjT0FNQ3JyNzdhNEJVcTZmRlJLcFhJejg5WEN6QVdGeGNEcUR4WmRYWjJSdHUyYmVIcTZnb1hGNWRuNmdTV2lJaUlpRWdYQmh5SmlFak40c1dMRVI4ZkR3QVlOMjRjNXN5WjA4QTkwbTczN3QzNCtlZWZNV3ZXTEx6MjJtdjFmanlwVklxd3NEQ1VsSlNnYjkrK0d1djM3ZHNIQUhqNTVaY1pjSHlHU2FWUzVPYm1DZ0hHN094c3lHUXlBSlhUeDV5ZG5kR21UUnM0T3p2RHdjR0JJeGlKaUlpSXFGRml3SkdJaUFRUkVSRkNzTkVRaFlXRm1ERmpSdDEzcUpxREJ3OEs5OXUyYlF1bFVvbWZmLzRaUTRZTTBTam1OWGp3WUlQMkxSYUxjZno0Y1ozcno1OC9qNUtTRWpnNU9hRm56NTZHZFp5ZU9rcWxFa1ZGUmNqTHl4TnUrZm41UW9FWGtVZ0VCd2NIdEdqUkFzN096bkIyZGxiTFYwVkVSRVJFMUpneDRFaEVSQUNBa3BJU2JOKytIYWFtcHFpb3FEQm9XNFZDZ1lLQ2ducnFtWGIrL3Y1bzI3WXRidDY4aVQxNzltREJnZ1ZhMjNsNWVkVzZyM3YzN3RYYTV1alJvd0FxQTVuR1RJdTlkZXNXL3Zyckw0d1pNNGFqM3A0d2Nya2MrZm41R3NGRjFjaEZzVmdNT3pzN3VMdTd3OEhCQVE0T0RuQjBkSHhzVS9tSmlJaUlpSjQyL0taTVJFUUFnQjkvL0JFNU9Ua1lNbVFJd3NQRERkclczdDVlcmJyam8waE5UY1gwNmRNQm9OWjlUcGd3QVY5ODhRVmNYVjIxcmhlTHhkaTFhMWV0eDZ4dE5PU3RXN2R3NWNvVm1KaVlJREF3c05iOVZmZnc0VU44OU5GSHlNN09Sbkp5TXBZdVhXcndQdWpSbFpXVm9haW9DSVdGaFNnc0xFUlJVUkVLQ2dwUVZGUUVwVklKQURBek00T0Rnd05hdG13cEJCZHRiVzJaNko2SWlJaUl5QUFNT0JJUkVlN2V2WXREaHc1QklwRmcwcVJKQmdjY0cwcWZQbjJ3ZS9kdU9EazUxZXR4VlBrWlgzenhSYmk1dVJtMHJWUXF4Y2NmZjR6czdHeVltWmtaRmJBay9WVlVWR2dFRlZYM1ZTTVdnY3FDTGpZMk5yQzN0MGZ6NXMzaDRPQUFlM3Q3VG9zbUlpSWlJcW9ERERnU0VSRzJiTmtDdVZ5TzhlUEhvMm5UcGczZEhaMFNFeE94ZHUzYUd0dlVOS0x4Z3c4K1FIUjBOUGJ1M1FzWEZ4ZTlqbm4vL24yY1BYc1dBREJ5NUVqOU80dktQSUJyMTY3RnJWdTNBQUR2dnZzdTJyUnBZOUErU0YxNWVUbEtTa3BRVWxLQzB0SlM0V2R4Y1RFS0N3c2hsVXFGdGlLUkNOYlcxckMxdFlXTGl3dHNiVzFoWTJNRFcxdGJXRnBhY21vN0VSRVJFVkU5WWNDUmlLaVJPMzM2Tk9MaTR1RGk0b0lwVTZZMGRIZHFWRjVlamdjUEhtZ3NWeXFWd3BSWWZSZ3lQWGJidG0xUUtCUUFZTkJJU29WQ2dRMGJOdURNbVRNQWdEZmVlQU1EQnc3VWUvdkdxTHk4WEMySVdQV242cjVjTGxmYlJpd1d3OUxTRWxaV1ZtamF0S2xhVU5IYTJwcFRvWW1JaUlpSUdnQURqa1JFajBoVkxFVTE3YlkrNWVibXd0SFJFWDUrZm5XeXY3S3lNbnozM1hjQWdEZmZmQk1XRmhhUHZFK0ZRb0ZaczJicDNWNmZISXNxWGJwMDBWcEpldlhxMVlpS2lrS2ZQbjFxM0Y0VnJOSzM2RXRNVEF3dVhyeW9kLzlVS2lvcXNHYk5HcHc3ZHc0QU1ISGlSRXlZTU1IZy9Uek5aRElacEZJcHlzdkx0ZjdVdGt3VjJGVlJCUk10TFMzaDVPUWtCQmF0ckt5RSsrYm01ZzMwREltSWlJaUlTQmNHSEltSUhsRitmajZBeXFtM2o4UHQyN2ZyTE9ENDAwOC9JU3NyQzc2K3ZnZ0lDS2lUZlNxVlNyMnFQdGVWaXhjdklpb3FDdmIyOWxpMGFGR05iVlVCUjMycUM4dGtNbno3N2JjRzk2ZWtwQVR2di84KzR1TGlBRlFHRzJmT25HbndmaDRucFZJSmhVSUJtVXltZHBQTDVSckxhbHBlVVZHaE0zaW9JaEtKWUc1dURuTnpjNWlabWNIVzFsYTRiMjV1cmhaUU5EYzM1N1JuSWlJaUlxS25FQU9PUkVTUHlNdkxDL2Z2MzhlU0pVdnEvVmdSRVJFWU5HaFFuZXpyL3YzN09IandJRXhNVERCLy92dzYyV2QxTlZXWnJxMHl0RDZ5c3JMdzVaZGZRaVFTWWVuU3BYQndjS2l4ZlVWRkJRRG9OU3J1aHg5K1FFcEtDaHdkSFpHYm02dDNuMWF0V29YTXpFeUlSQ0xNblRzWG8wZVAxbnRiWTV3NmRVcVlVcTVRS0lUN2hqdzJsSW1KQ1NRU2lYQlRQYmF4c1ZFTEhtcTdiMnBxV2crL0JTSWlJaUlpZXBJdzRFaEUxRWh0MmJJRk1wa01vMGVQaHJlM2QwTjN4MkJTcVJRclY2NUVmbjQrSmsrZURIOS8vMXEzS1M4dkY0SmtOVWxJU01EKy9mc0JBQXNXTE1DcVZhdjA3bGRtWmlZc0xTMnhkT2xTOU92WFQrL3RqQ1VXaXlFU2lTQVNpZFR1Ry9wWUxCYXJCUkdyMzZvR0dUbnFrSWlJaUlpSWFzS0FJeEZSSS9USEgzL2c4dVhMY0hSMHhQVHAweHU2T3dhVHlXUll0V29WYnQ2OENhQ3lldlRkdTNkckRaeVdscGJDM3Q2KzF2MXYyYklGU3FVUy9mcjF3NHN2dmxoalc2bFVpdSsvLzE1NDdPWGxoUlVyVnFCNTgrYTFQNUU2MEw5Ly84ZHlIQ0lpSW1PWm1KaEFMcGZyblVPWnlGaDhuUkU5T1ZpNmtZaW9rWkZLcFVKdXdsbXpac0hhMnJxQmUyUVltVXlHeno3N0ROSFIwY0t5SlV1V1lPSENoWWlKaWFseDI1eWNITGk1dWRWNmpPN2R1OFBOelEyTEZ5K3VzVjFDUWdMZWV1c3RIRHg0VUZqMjhjY2ZQN1pnSXhFUjBkUEEwdElTUlVWRkRkME5hZ1NLaW9wZ1pXWFYwTjBnSWpEZ1NFVFU2UHo2NjYvSXlNaEE2OWF0MGJkdlg1U1dsbXJjVk9SeXVjYXlobFJTVW9JUFB2Z0FaODZjZ2Flbkp5d3RMUUZVVnRndUx5L0hoeDkraUZPblRtbmR0cUNnQUNVbEpTZ3ZMOGV2di81YTQzRkdqQmlCOTk5L0h6WTJObHJYWjJWbFlkMjZkVmk4ZURIdTM3OFBSMGRIWVIydnFoTVJFYWx6ZFhWRmFtcHFRM2VER29IVTFGUzR1TGcwZERlSUNKeFNUVVRVNktoeUU5NjZkUXNqUjQ2c3NXMXdjRENDZzRNQjFGd0E1bkc1Y2VNR1ltTmpZVzl2ajg4Kyt3d0xGaXhBYVdrcC9QMzlzWHo1Y256NjZhZjQ3TFBQWUdkbnA3SHQ5ZXZYQVFCMzd0ekJuVHQzTUdIQ0JKM0hjWFYxaGF1cnE5WjErL2Z2eCs3ZHUxRmVYZzRBR0RwMEtPYk1tVlB2eFdHSWlJaWVWczJiTjhmRml4ZVJtNXVyZHBHT3FDN2w1dVlpT3pzYnZYdjNidWl1RUJFWWNDUWlhblJVZ2JMSFllYk1tWFc2UDE5Zlg3aTZ1bUwxNnRYdzlQUlVXOWUvZjM4VUZCUWdLU2tKenovL3ZNYTJseTlmaHFtcEtaUktKV1F5bWRGOThQVDBSSGw1T2RxM2I0ODVjK2FnWThlT2VtK2JuSnlNbkp3Y2RPM2FsU01oaVlpbzBaQklKT2pRb1FQaTQrUFJxVk1uQmgycHp1WG01aUkrUGg0ZE8zYmtkeXlpSndRRGprUkVqWXcrSXhVSER4NE1BQmczYmh6bXpKbGo5TEh1M2J0bjlMYmFTQ1FTZlBQTk4zQndjTkM2ZnNTSUVjTDlYcjE2UVN5dXpCeFNWbGFHeU1oSWRPM2FGZGV1WGRNSU9GWnRXNXUrZmZ2aXE2KytRcGN1WFF6dWYzeDhQRFp0Mm9TV0xWdGkyN1p0Qm05UFJFVDB0SEp5Y2tMSGpoMlJrSkFBWjJkbmVIcDZ3c2JHaHNFaE1wcGNMa2RSVVJGU1UxT1JuWjJOamgwN3dzbkpxYUc3UlVUL0h3T09SRVJVYitwakdyYXVZR04xcTFldkZ1NkhoSVNncUtnSUF3Y094TFZyMTNTMlBYUG1EQ29xS3RDM2IxK1ltNXZyM0xjeHdVWUF5TS9QQndDZHVTR0ppSWllWlU1T1R2RDM5MGRLU2dvU0V4TlJVbElDdVZ6ZTBOMmlwNVNKaVFtc3JLemc0dUlDZjM5L1NDUU1ieEE5U2ZnZlNVUkVCdHV4WXdkQ1EwTXhldlJvdlA3NjZ3M2RuUnFscHFaaXo1NDljSFoyUnYvKy9iRmh3d2FkYmVQajR4RWNISXpGaXhkajJMQmhkZDZYKy9mdkF3QThQRHpxZk45RVJFUlBBNGxFQWg4ZkgvajQrRFIwVjRpSXFCNnhTalVSRVJrc0pDUUVwYVdsUWtHWnFreE1USERreUJFY09YS2tBWHFtcnFDZ0FCOSsrQ0drVWlsbXpweFo2NVh2dkx3OEFOQlpNS1ltSXBFSUFGQlJVYUd6VFZKU0VnRGd1ZWVlTTNqL1JFUkVSRVJFVHdzR0hJbUl5R0NCZ1lHd3NMRFFXZVhhek13TVptWm1SdTA3SnljSEFCNDVwMU42ZWpxV0xsMktlL2Z1b1dmUG5rSmVTbFZnVU5zVXJyUzBOQURHalVCMGMzTURBSVNGaFduZGQyUmtKSktUa3dFQUhUcDBNSGovUkVSRVJFUkVUd3RPcVNZaUlnMjE1VjZjUFhzMlpzK2UvVWpIeU1yS1FtRmhJYXl0cldGaFlRRlRVMVBrNWVYaHh4OS9CQUM0dTdzYnRWK2xVb2tUSjA1ZzI3WnRLQ2dvUVBQbXpiRjgrWEloME9qazVJUUhEeDdnNk5HakdEcDBLQ1FTQ2NyTHkzSHUzRG5jdkhrVFptWm1hTktraWNISGZlbWxsN0J2M3o2RWhJVGd5SkVqc0xLeUV0WkpwVkpJcFZJQVFLdFdyZENwVXllam5oc1JFUkVSRWRIVGdBRkhJaUpxRU5ldVhjTm5uMzJtYzMzLy92ME4ycDlDb2NDNWMrZHc0TUFCSkNZbUFnQmF0bXlKeno3N0RMYTJ0a0s3ZnYzNlllL2V2ZGk0Y1NNMmJ0eW9zWjhCQXdZWWxYUjgyclJwRUl2Rk9IWHFGREl6TTFGUVVDQ3NFNGxFY0hKeWdwK2ZIMmJObWlVRVA0bUlpSWlJaUo1RkREZ1NFVkdEOFBiMjFsZ21Fb25nNHVLQ2dJQUFUSmt5eGFEOXBhZW5ZKzNhdGNKSXdvRURCMkxod29Xd3RMUlVhemR0MmpUWTI5dmo0c1dMeU1uSmdWS3BoRWdrZ3IyOVBYcjA2SUZ4NDhacDdMdGx5NVlBQUZOVFU1M0hOek16dzh5Wk16Rno1a3lEK2sxRVJFUkVSUFNzWWNDUmlJZ2FSTXVXTFJFZUhnNmdjaHEwVXFtRVdDdzJhUFJmbXpadFVGUlVCQUR3OVBURUcyKzhnV1BIanVHTk45NUF6NTQ5dFc0amtVZ3dkdXhZakIwN1Z1L2piTnUyVGUrMlJFUkVSRVJFalIwRGprUkUxR0JVd1VWanB4aFhuNUk5YXRRb2pCbzFpbE9XaVlpSWlJaUlHaEFEamtSRTlNeGdvSkdJaUlpSWlLamhpUnU2QTBSRVJFUkVSRVJFVHlQVkJlL3k4dklHN2duUms0VWpISW1JaUlpSWlJaUlqR0J2Ync4QXlNcktRdE9tVFIvcnNRY1BIcXoyV0NRU3djSEJBVjI2ZE1HVUtWTzBGbW1zcno1MDd0d1pYMy85dGM1MkkwYU1RRmxaR1U2Y09GRW54eTBwS1lHVmxaWE8vbWp6eVNlZm9FK2ZQbXJML3Y3N2Irelpzd2NKQ1Frb0x5L0hjODg5aDlHalI5ZTRIOUlQQTQ1RXBKZVNraElFQndmajNMbHp1SC8vUHNyTHkyRmxaUVV2THkrODlkWmI2TkNoZzFGdFZXL2t0cmEyMkx0M0w4ek56V3Z0eTV3NWM1Q1VsQVFMQ3dzY1BueTQ3cCtzZ1hnMWs0aUlpSWlvY1dyUm9nWEVZakdTazVNZmU4QVJxQ3lJT0d6WU1BQ0FYQzdIMzMvL2phaW9LRnk4ZUJGZmZmVVYyclp0KzFqNmNlM2FOWVNIaDJQSWtDSDFmcXhseTViaDl1M2JDQTRPMXJxKzZ1K2txaVpObXFnOWpvbUp3WWNmZmdpUlNBUi9mMytZbXByaXdvVUxXTHQyTFRJeU1qQmx5cFI2Nlg5andZQWpFZFVxTXpNVFM1Y3VSVnBhR2xxMGFJR1hYbm9KSXBFSTZlbnBpSStQUjBwS2loQkVOS1J0VllXRmhRZ1BEOGVJRVNOcTdFdE1UQXlTa3BMcTVYa2FLeXNyQ3c0T0RnM2REU0lpSWlJaWVzd3NMUzNScTFjdlhMcDBDVzNhdElHYm05dGpQYjVFSXNHQ0JRdlVsdTNhdFF0NzkrN0ZqaDA3c0c3ZHVucnZnN1cxTlpSS0piNzc3anYwN3QwYnRyYTI5WHE4dUxnNFdGaFk2Rnl2N1hkU25WUXF4ZHExYXlFU2liQmh3d2EwYWRNR0FIRHYzajI4L2ZiYitPbW5uekJvMENCNGVIalVhZDhiRXdZY2lhaFczM3p6RGRMUzBqQm56aHlNR3pkT2JWMUJRUUh5OC9PTmFxdmk0T0NBb3FJaUJBY0hZL2p3NFRVVy9qaHc0QURNek14Z1lXSHhSSXdzTENrcFFYcDZPanAzN3R6UVhTRWlJaUlpb2diZzcrK1BwS1FrQkFVRllkQ2dRVUx3cXFGTW1qUUp2Lzc2S3hJVEV4L3JNWGZzMklIdDI3ZmozWGZmZld6SE5kYnAwNmVSazVPRHdNQkF0YitYbDVjWFJvd1lnZjM3OXlNaUlvS2pIQjhCQTQ1RVZLdlkyRmhJSkJLTUhUdFdZNTJkblIzczdPeU1hcXVpVUNqdy9QUFBJem82R3RIUjBlalZxNWZXZmlRbkp5TW1KZ1o5Ky9aRlRFek1JenlqdWhNWkdRa1RFeE9kZlNZaUlpSWlvbWViV0N6RzJMRmpFUmtaaWNPSEQ4UEp5UW51N3U2d3Q3ZXZjVEFGVUJuZzh2THlxdFArbUp1YlF5d1dRNmxVYXF4TFRFekVMNy84Z3ZqNGVKU1ZsY0hEd3dQOSsvZkhoQWtUTk5KYm5UeDVFaUVoSWJoejV3NUVJaEdhTld1R1diTm13Yy9QVDYyZFFxSEEyTEZqRVJFUmdXUEhqdUhsbDE5R3g0NGQ5ZTZ2dm4ycW1sZXhyS3hNZUd4TVhzam82R2dBME1qcENBQzlldlhDL3YzN2NmWHFWUVljSHdFRGprUlVLNUZJQkpsTWh2VDBkSTI4RjQvU1ZrVW1rMkhNbURHSWpvNUdVRkNRenVCZFVGQVFBR0RNbURINDQ0OC85TXIzV0Y5S1Nrb1FHUm1Kdi8vK0c0R0JnYkMwdEd5d3ZoQVJFUkVSVWNPeXRMVEU4T0hEMGJadFcvejExMSs0ZmZzMktpb3E5TnEycmdPT01URXhrTXZsR3JPd2poNDlpZzBiTnNEVTFCUzlldldDdGJVMUVoSVM4Tk5QUCtIS2xTdjQ4c3N2SVpGVWhvbCsvZlZYN055NUUzWjJkdWpYcng4QUlDRWhBYmR1M2RJSU9DcVZTa2drRWl4Y3VCRHZ2dnN1Tm16WWdLMWJ0OExFeEtUV3ZoclNwOERBUUFCQWFHaW96anlOUU9YNTVlYk5tMkZtWmdZM056ZjQrL3RybkpzbUp5Y0RxTXpCV1YzejVzMEJBQThlUEtpMS82UWJBNDVFVktzWFhuZ0JFUkVSK1BEREQ3RjgrWEswYnQyNlR0cXFLSlZLK1BuNW9VV0xGb2lMaTBOU1VoSmF0bXlwMWlZN094c25UNTVFMjdadDBibHpaNjFYNng3RitmTkhNMWt4QUFBS2hVbEVRVlRuOVdwWFhsNk9yS3dzcEtlbnc4VEVCSUdCZ1hvOVJ5SWlJaUlpZXZhMWJ0MjZ3YzRQeXN2TEVSc2JpNisvL2hwbVptYVlPWE9tc083Mjdkdll1SEVqbWpScGdyVnIxd3E1SnBWS0piNzg4a3VFaDRjak5EUVVZOGFNQVZBNTJFTWtFbUhyMXExd2RYVVY5cE9ibTZ2eitKMDZkY0xRb1VOeDlPaFJCQVVGWWZ6NDhUWDIxOUErcWZJeXFnS091dkkweW1ReWhJYUdDbyszYnQyS3FWT25xbzFXek03T0ZxcDZWNmNhbVZwWVdGaGovNmxtRERnU1VhM2VldXN0SkNjbjQ4NmRPM2o3N2JjUkVCQ0FLVk9tYUwwU1owaGJGVlh3Y055NGNWaTNiaDBPSGp5SVpjdVdxYlU1ZE9nUVpES1oxcW5hZGVIQ2hRdDZ0M1Z3Y0VEbnpwM1JxMWN2am13a0lpSWlJcUlHVTNWcU1WQTU0K3o1NTUvSEcyKzhvUmI0M0w5L1ArUnlPZDU5OTEyMXdqWWlrUWpUcGsxRGVIZzR6cHc1SXdUM3BGS3BzTDRxUjBmSEd2dno1cHR2NHNLRkMvanBwNThRRUJCUVl4RWRRL3VrajMzNzlzSFcxaFppc1JqWjJkazRkZW9VZnZ6eFIremV2UnRObXpaRlFFQUFnTXJmbTVtWm1jNHA3MlptWms5RXpZQ25HUU9PUkZRcmUzdDdiTnEwQ2IvODhndUNnb0p3OHVSSm5ENTlHc09IRDhmczJiUFZLb1FaMHJhNkFRTUdZT2ZPblRoMTZoUm16Wm9sZkppVmxwYmk5OTkvaDV1Ym16Q2N2NjR0V2JLa1h2WkxSRVJFUkVSVVgxUlRpOHZMeXhFVEU0T2NuQngwNk5CQlk1VGwxYXRYSVJLSkVCVVZoYWlvS0szN3FqcUZlTUNBQVFnTEM4TTc3N3lEU1pNbVlkQ2dRVFdleTZuWTJOamdyYmZld3VlZmY0Ny8vZTkvV0xWcWxjNjJodlpKSDA1T1RzSjlOemMzakI4L0huWjJkdmo2NjY4UkhCd3NCQnhOVEV3Z2w4dDE3cWVpb2tLdjUwdTZNZUJJUkhveE16UERqQmt6RUJnWWlIMzc5dUh3NGNNSURRMUZmSHc4dnZ6eVM5amEyaHJWdGlxSlJJSlJvMFpoMTY1ZENBME54ZlRwMHdFQXg0NGRRMUZSRVNaUG5xeFhIaEFpSWlJaUlxTEdvT3JVNHJLeU1yejMzbnZZczJjUDNOM2Q4ZkxMTHd2dDh2UHpvVlFxMWFZYVY2Y2ExUWhVVGw5MmRYWEZnUU1Ic0hIalJ1emN1Uk92dmZZYXhvOGZEN0ZZWEdPZkJnNGNpT1BIaitQQ2hRczRmLzQ4WG5qaEJhM3RETzJUc1FZTUdJRDE2OWNMZVJzQndOYldGams1T1NncEtZR1ZsWlZhKzZLaUlpZ1VDcTNUclVsL0REZ1NrVUdjbkp3d2QrNWNqQnc1RXA5ODhnbVNrcEt3YmRzMkxGMjY5SkhhcW93WU1RSy8vUElMRGg4K2pJa1RKMElpa2VDMzMzNkRsWldWenFUQWpZbnFTaHdEcjQwYlh3TkVSRVJFVkoyRmhRWCs4NS8vWU5hc1dkaTZkU3Q2OWVvbEJNMnNyS3hRWEZ5TVk4ZU8xVm81RzZnTVpFNlpNZ1ZqeG94QlJFUUVmdm5sRit6YXRRdloyZG1ZUDM5K3Jkc3ZYTGdRczJmUHhwWXRXL0Q4ODg5cmJXTm9uNHhsWm1hbVViWGJ5OHNMT1RrNStPZWZmOUN1WFR1MTlpa3BLUUMwRjVRaC9kVWNsaVlpMHNIVDB4TXJWcXdBQUp3N2Q2N08ydHJZMk9EbGwxOUdmbjQrSWlNamNlSENCYVNucCtPVlYxN1J1UExVR0ZsYVdxS29xS2lodTBFTnJLaW9pUDhQUkVSRVJLU2hTWk1tR0R0MkxJcUtpdkRkZDk4SnkxdTFhZ1dGUW9INCtIaUQ5bWRsWllYQXdFQnMzTGdSSXBFSTRlSGhlbTNYdEdsVFRKbzBDWm1abWRpelo0OVFhYm9xWS9zRXdLQWlvdGV2WDRkY0xoZXFUd05BMTY1ZEFXalA1WC9wMGlVQVFLOWV2UXp1Ri8wZkJoeUp5R2llbnA0d01UR0JRcUdvMDdaang0NkZTQ1JDV0ZnWWpoMDdCckZZak5HalI5ZEZsNTk2cnE2dVNFMU5iZWh1VUFOTFRVMkZpNHRMUTNlRGlJaUlpSjVBRXlaTWdLT2pJeUlpSW9SZ25tcTIyS1pObTVDVmxhWFdYcWxVNHRLbFMzajQ4S0d3TENZbVJxMk5tWm1aMms5OSsrSGw1WVhmZnZzTk1wbE1ZNzJoZlZLeHRMU0VWQ3BGZm42KzJ2S0VoQVRrNWVXcExjdkp5Y0dtVFp2VWpnY0FRNFlNZ2FtcEtRNGRPb1I3OSs0SnkrL2R1NGVRa0JBNE9Ua0orUjdKT0p4U1RVUzEycng1TXlaUG5xeVdnQmNBd3NMQ0lKZkwwYmx6WjZQYTZ0S2tTUlAwN2R0WEdBM1pyMTgvdUx1NzE4RXplZm8xYjk0Y0Z5OWVSRzV1YnEwVjR1alpsSnViaSt6c2JQVHUzYnVodTBKRVJFUkVUeUFyS3l2TW1ERUQ2OWV2eCtiTm0vSHR0OS9pcFpkZVFuUjBORTZjT0lFWk0yYWdXN2R1Y0hWMVJYRnhNYTVmdjQ2TWpBeHMzNzVkdUtpOWZQbHl0R2pSQW0zYnRvVlNxY1RseTVlaFZDb3hidHc0dmZzaGtVaXdjT0ZDTEYyNlZHdkEwZEErcVhUbzBBRXhNVEZZdm53NTNOemNzSExsU2dDVlFkSmx5NWJCMTljWDd1N3V5TS9QeCtYTGwxRldWb1lCQXdhb0JSemQzTnd3ZS9ac2ZQUE5ONWczYjU3dzNmcml4WXVvcUtqQXh4OS96S0l4ajRnQlJ5S3FWV2hvS0k0Y09ZSzJiZHZDeThzTFlyRVl5Y25KU0V4TWhMMjlQZWJNbVdOVTI1cU1HemNPWjgrZUZlNVRKWWxFZ2c0ZE9pQStQaDZkT25WaTBMR1J5YzNOUlh4OFBEcDI3TWdjamtSRVJFU2sweXV2dklLUWtCQWtKU1VoSkNRRW8wZVB4ckpseTlDMWExZUVoWVhoMnJWcmtFcWxzTE96USt2V3JURnIxaXkxS2NlalI0L0d4WXNYY2VMRUNaaWFtc0xIeHdkdnZ2a21CZ3dZWUZBL2ZIMTlNV1RJRUoxVHNRM3BrOHI4K2ZPeFpzMGFKQ2Nubzd5OFhGamV0V3RYeE1YRklURXhFVEV4TWJDMnRrYWJObTB3Yk5nd0RCdzRVR00vbzBlUGhyT3pNL2J2MzQvejU4L0QxTlFVdnI2K21EWnRta2FWYnpLY1NHbkl4SGNpYXBRT0hUcUVTNWN1SVRrNUdYbDVlWkJJSkdqU3BBbDY5dXlKc1dQSHFvMW1OS1F0QUF3ZVBCZ1dGaFk0ZlBpd3huRVhMbHdJa1VpRURSczJhS3lyYWJ2R0lDY25COWV2WDRlenN6TThQVDFoWTJQREFOUXpTaTZYbzZpb0NLbXBxY2pPemthSERoMDAvbytJaUlpSWlJZ2VKMUV0bFg0WWNDUWlla3JKWkRLa3BLVGc0Y09IS0NrcGdWd3ViK2d1VVQwd01UR0JsWlVWWEZ4YzBMeDVjNjBKdDRtSWlJaUlpQjRuQmh5SmlJaUlpSWlJaUlpb3p0UVdjR1NWYWlJaUlpSWlJaUlpSXFvekREZ1NFUkVSRVJFUkVSRlJuV0hBa1lpSWlJaUlpSWlJaU9vTUE0NUVSRVJFUkVSRVJFUlVaeGh3SkNJaUlpSWlJaUlpb2pyRGdDTVJFUkVSRVJFUkVSSFZHUVljaVlpSWlJaUlpSWlJcU00dzRFaEVSRVJFUkVSRVJFUjFoZ0ZISWlJaUlpSWlJaUlpcWpNTU9CSVJFUkVSRVJFUkVWR2RZY0NSaUlpSWlJaUlpSWlJNmd3RGprUkVSRVJFUkVSRVJGUm5HSEFrSWlJaUlpSWlJaUtpT3NPQUl4RVJFUkVSRVJFUkVkVVpCaHlKaUlpSWlJaUlpSWlvempEZ1NFUkVSRVJFUkVSRVJIV0dBVWNpSWlJaUlpSWlJaUtxTXd3NEVoRVJFUkVSRVJFUlVaMWh3SkdJaUlpSWlJaUlpSWpxREFPT1JFUkVSRVJFUkVSRVZHY1ljQ1FpSWlJaUlpSWlJcUk2dzRBakVSRVJFUkVSRVJFUjFSa0dISW1JaUlpSWlJaUlpS2pPTU9CSVJFVC9yeDA3SkFBQUFHQVkxTC8xUzB4Y1FBd0FBQUFnSXh3QkFBQUFnSXh3QkFBQUFBQXl3aEVBQUFBQXlBaEhBQUFBQUNBakhBRUFBQUNBakhBRUFBQUFBRExDRVFBQUFBRElDRWNBQUFBQUlDTWNBUUFBQUlDTWNBUUFBQUFBTXNJUkFBQUFBTWdJUndBQUFBQWdJeHdCQUFBQWdJeHdCQUFBQUFBeXdoRUFBQUFBeUFoSEFBQUFBQ0FqSEFFQUFBQ0FqSEFFQUFBQUFETENFUUFBQUFESUNFY0FBQUFBSUNNY0FRQUFBSUNNY0FRQUFBQUFNc0lSQUFBQUFNZ0lSd0FBQUFBZ0l4d0JBQUFBZ0l4d0JBQUFBQUF5d2hFQUFBQUF5QWhIQUFBQUFDQWpIQUVBQUFDQWpIQUVBQUFBQURMQ0VRQUFBQUFBQUFBQUFQZ3o0dDlBYjQ3VlpKTUFBQUFBU1VWT1JLNUNZSUk9IiwKICAgIlRoZW1lIiA6ICIiLAogICAiVHlwZSIgOiAibWluZCIsCiAgICJWZXJzaW9uIiA6ICIxNyIKfQo="/>
    </extobj>
  </extobjs>
</s:customData>
</file>

<file path=customXml/itemProps2.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8138</Words>
  <Application>WPS 演示</Application>
  <PresentationFormat>自定义</PresentationFormat>
  <Paragraphs>614</Paragraphs>
  <Slides>37</Slides>
  <Notes>21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37</vt:i4>
      </vt:variant>
    </vt:vector>
  </HeadingPairs>
  <TitlesOfParts>
    <vt:vector size="52" baseType="lpstr">
      <vt:lpstr>Arial</vt:lpstr>
      <vt:lpstr>宋体</vt:lpstr>
      <vt:lpstr>Wingdings</vt:lpstr>
      <vt:lpstr>华文楷体</vt:lpstr>
      <vt:lpstr>微软雅黑</vt:lpstr>
      <vt:lpstr>Calibri</vt:lpstr>
      <vt:lpstr>华文新魏</vt:lpstr>
      <vt:lpstr>楷体</vt:lpstr>
      <vt:lpstr>Cambria</vt:lpstr>
      <vt:lpstr>Wingdings 3</vt:lpstr>
      <vt:lpstr>Symbol</vt:lpstr>
      <vt:lpstr>Arial Unicode MS</vt:lpstr>
      <vt:lpstr>等线</vt:lpstr>
      <vt:lpstr>Kaiti SC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ustar lee</dc:creator>
  <cp:lastModifiedBy>Administrator</cp:lastModifiedBy>
  <cp:revision>31</cp:revision>
  <dcterms:created xsi:type="dcterms:W3CDTF">2020-10-16T08:33:00Z</dcterms:created>
  <dcterms:modified xsi:type="dcterms:W3CDTF">2021-06-14T18:10:19Z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2052-11.1.0.10577</vt:lpwstr>
  </property>
  <property fmtid="{D5CDD505-2E9C-101B-9397-08002B2CF9AE}" pid="3" name="ICV">
    <vt:lpwstr>A65AE0068CE542C6A5310D2A423E922F</vt:lpwstr>
  </property>
</Properties>
</file>